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79" r:id="rId5"/>
    <p:sldId id="280" r:id="rId6"/>
    <p:sldId id="260" r:id="rId7"/>
    <p:sldId id="261" r:id="rId8"/>
    <p:sldId id="281" r:id="rId9"/>
    <p:sldId id="273" r:id="rId10"/>
    <p:sldId id="278" r:id="rId11"/>
    <p:sldId id="274" r:id="rId12"/>
    <p:sldId id="275" r:id="rId13"/>
    <p:sldId id="282" r:id="rId14"/>
    <p:sldId id="276" r:id="rId15"/>
    <p:sldId id="277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6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6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16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6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16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814520402755698E-2"/>
          <c:y val="7.5978346456692908E-2"/>
          <c:w val="0.9152093269740329"/>
          <c:h val="0.88534760498687659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99">
                  <a:alpha val="49804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CCFFFF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CCCCFF">
                  <a:alpha val="49804"/>
                </a:srgbClr>
              </a:solidFill>
              <a:ln w="19050">
                <a:solidFill>
                  <a:srgbClr val="6600FF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CCCC00">
                  <a:alpha val="49804"/>
                </a:srgbClr>
              </a:solidFill>
              <a:ln w="19050">
                <a:solidFill>
                  <a:srgbClr val="663300"/>
                </a:solidFill>
              </a:ln>
            </c:spPr>
          </c:dPt>
          <c:trendline>
            <c:spPr>
              <a:ln w="19050">
                <a:solidFill>
                  <a:srgbClr val="0000FF"/>
                </a:solidFill>
                <a:prstDash val="solid"/>
              </a:ln>
            </c:spPr>
            <c:trendlineType val="linear"/>
            <c:dispRSqr val="0"/>
            <c:dispEq val="0"/>
          </c:trendline>
          <c:xVal>
            <c:numRef>
              <c:f>'16-2'!$F$3:$F$182</c:f>
              <c:numCache>
                <c:formatCode>0.000</c:formatCode>
                <c:ptCount val="180"/>
                <c:pt idx="0">
                  <c:v>16.442414620614837</c:v>
                </c:pt>
                <c:pt idx="1">
                  <c:v>16.346497433511956</c:v>
                </c:pt>
                <c:pt idx="2">
                  <c:v>15.508933857026987</c:v>
                </c:pt>
                <c:pt idx="3">
                  <c:v>15.452214938510648</c:v>
                </c:pt>
                <c:pt idx="4">
                  <c:v>15.345177509131771</c:v>
                </c:pt>
                <c:pt idx="5">
                  <c:v>15.218812221529033</c:v>
                </c:pt>
                <c:pt idx="6">
                  <c:v>15.191611138599539</c:v>
                </c:pt>
                <c:pt idx="7">
                  <c:v>15.052820454688723</c:v>
                </c:pt>
                <c:pt idx="8">
                  <c:v>15.022718623185247</c:v>
                </c:pt>
                <c:pt idx="9">
                  <c:v>14.985337470421067</c:v>
                </c:pt>
                <c:pt idx="10">
                  <c:v>14.981959049435954</c:v>
                </c:pt>
                <c:pt idx="11">
                  <c:v>14.827274001888219</c:v>
                </c:pt>
                <c:pt idx="12">
                  <c:v>14.710399087904589</c:v>
                </c:pt>
                <c:pt idx="13">
                  <c:v>14.44442423752994</c:v>
                </c:pt>
                <c:pt idx="14">
                  <c:v>14.433357517462602</c:v>
                </c:pt>
                <c:pt idx="15">
                  <c:v>14.40751940799591</c:v>
                </c:pt>
                <c:pt idx="16">
                  <c:v>14.398956147351177</c:v>
                </c:pt>
                <c:pt idx="17">
                  <c:v>14.369537615139182</c:v>
                </c:pt>
                <c:pt idx="18">
                  <c:v>14.338448134989445</c:v>
                </c:pt>
                <c:pt idx="19">
                  <c:v>14.308928544155231</c:v>
                </c:pt>
                <c:pt idx="20">
                  <c:v>14.27637505224847</c:v>
                </c:pt>
                <c:pt idx="21">
                  <c:v>14.246921476821706</c:v>
                </c:pt>
                <c:pt idx="22">
                  <c:v>14.235276256782585</c:v>
                </c:pt>
                <c:pt idx="23">
                  <c:v>14.22493979850687</c:v>
                </c:pt>
                <c:pt idx="24">
                  <c:v>14.191327813199338</c:v>
                </c:pt>
                <c:pt idx="25">
                  <c:v>14.155350688287859</c:v>
                </c:pt>
                <c:pt idx="26">
                  <c:v>14.110298821525593</c:v>
                </c:pt>
                <c:pt idx="27">
                  <c:v>14.05356951944273</c:v>
                </c:pt>
                <c:pt idx="28">
                  <c:v>14.018137883431411</c:v>
                </c:pt>
                <c:pt idx="29">
                  <c:v>14.007692507573694</c:v>
                </c:pt>
                <c:pt idx="30">
                  <c:v>14.004712556802781</c:v>
                </c:pt>
                <c:pt idx="31">
                  <c:v>13.967144358821542</c:v>
                </c:pt>
                <c:pt idx="32">
                  <c:v>13.948923693596715</c:v>
                </c:pt>
                <c:pt idx="33">
                  <c:v>13.895055295517421</c:v>
                </c:pt>
                <c:pt idx="34">
                  <c:v>13.893916850517559</c:v>
                </c:pt>
                <c:pt idx="35">
                  <c:v>13.886403223698796</c:v>
                </c:pt>
                <c:pt idx="36">
                  <c:v>13.878856180381</c:v>
                </c:pt>
                <c:pt idx="37">
                  <c:v>13.878213958798121</c:v>
                </c:pt>
                <c:pt idx="38">
                  <c:v>13.856992174885832</c:v>
                </c:pt>
                <c:pt idx="39">
                  <c:v>13.849894593226027</c:v>
                </c:pt>
                <c:pt idx="40">
                  <c:v>13.841314747645807</c:v>
                </c:pt>
                <c:pt idx="41">
                  <c:v>13.837864829007655</c:v>
                </c:pt>
                <c:pt idx="42">
                  <c:v>13.831726368159128</c:v>
                </c:pt>
                <c:pt idx="43">
                  <c:v>13.801140805839198</c:v>
                </c:pt>
                <c:pt idx="44">
                  <c:v>13.800470013929511</c:v>
                </c:pt>
                <c:pt idx="45">
                  <c:v>13.757590089128279</c:v>
                </c:pt>
                <c:pt idx="46">
                  <c:v>13.715597400694678</c:v>
                </c:pt>
                <c:pt idx="47">
                  <c:v>13.714833502210698</c:v>
                </c:pt>
                <c:pt idx="48">
                  <c:v>13.714021427703047</c:v>
                </c:pt>
                <c:pt idx="49">
                  <c:v>13.705012422867613</c:v>
                </c:pt>
                <c:pt idx="50">
                  <c:v>13.697911005473825</c:v>
                </c:pt>
                <c:pt idx="51">
                  <c:v>13.676180672239198</c:v>
                </c:pt>
                <c:pt idx="52">
                  <c:v>13.671151615556825</c:v>
                </c:pt>
                <c:pt idx="53">
                  <c:v>13.646366199290656</c:v>
                </c:pt>
                <c:pt idx="54">
                  <c:v>13.638252957672107</c:v>
                </c:pt>
                <c:pt idx="55">
                  <c:v>13.630316479427281</c:v>
                </c:pt>
                <c:pt idx="56">
                  <c:v>13.627379357826152</c:v>
                </c:pt>
                <c:pt idx="57">
                  <c:v>13.616855939962635</c:v>
                </c:pt>
                <c:pt idx="58">
                  <c:v>13.566718374718798</c:v>
                </c:pt>
                <c:pt idx="59">
                  <c:v>13.501465345033731</c:v>
                </c:pt>
                <c:pt idx="60">
                  <c:v>13.494162768094693</c:v>
                </c:pt>
                <c:pt idx="61">
                  <c:v>13.426817017540575</c:v>
                </c:pt>
                <c:pt idx="62">
                  <c:v>13.421983408029101</c:v>
                </c:pt>
                <c:pt idx="63">
                  <c:v>13.404643384942116</c:v>
                </c:pt>
                <c:pt idx="64">
                  <c:v>13.373055167441823</c:v>
                </c:pt>
                <c:pt idx="65">
                  <c:v>13.363618715584661</c:v>
                </c:pt>
                <c:pt idx="66">
                  <c:v>13.334806684750806</c:v>
                </c:pt>
                <c:pt idx="67">
                  <c:v>13.32416234521869</c:v>
                </c:pt>
                <c:pt idx="68">
                  <c:v>13.296780442521621</c:v>
                </c:pt>
                <c:pt idx="69">
                  <c:v>13.270474714199782</c:v>
                </c:pt>
                <c:pt idx="70">
                  <c:v>13.262137493618429</c:v>
                </c:pt>
                <c:pt idx="71">
                  <c:v>13.253570571169984</c:v>
                </c:pt>
                <c:pt idx="72">
                  <c:v>13.249711191050071</c:v>
                </c:pt>
                <c:pt idx="73">
                  <c:v>13.249092939941173</c:v>
                </c:pt>
                <c:pt idx="74">
                  <c:v>13.24488184982753</c:v>
                </c:pt>
                <c:pt idx="75">
                  <c:v>13.234384064797762</c:v>
                </c:pt>
                <c:pt idx="76">
                  <c:v>13.230304360789651</c:v>
                </c:pt>
                <c:pt idx="77">
                  <c:v>13.216369070371915</c:v>
                </c:pt>
                <c:pt idx="78">
                  <c:v>13.211388392330274</c:v>
                </c:pt>
                <c:pt idx="79">
                  <c:v>13.20801249360459</c:v>
                </c:pt>
                <c:pt idx="80">
                  <c:v>13.200384967071111</c:v>
                </c:pt>
                <c:pt idx="81">
                  <c:v>13.1946765970958</c:v>
                </c:pt>
                <c:pt idx="82">
                  <c:v>13.177934309639637</c:v>
                </c:pt>
                <c:pt idx="83">
                  <c:v>13.172961430167421</c:v>
                </c:pt>
                <c:pt idx="84">
                  <c:v>13.153832974273724</c:v>
                </c:pt>
                <c:pt idx="85">
                  <c:v>13.132000788015937</c:v>
                </c:pt>
                <c:pt idx="86">
                  <c:v>13.127892066001207</c:v>
                </c:pt>
                <c:pt idx="87">
                  <c:v>13.125494470412537</c:v>
                </c:pt>
                <c:pt idx="88">
                  <c:v>13.124443213045938</c:v>
                </c:pt>
                <c:pt idx="89">
                  <c:v>13.100571653165821</c:v>
                </c:pt>
                <c:pt idx="90">
                  <c:v>13.084002934112798</c:v>
                </c:pt>
                <c:pt idx="91">
                  <c:v>13.054506289242662</c:v>
                </c:pt>
                <c:pt idx="92">
                  <c:v>13.053426932896773</c:v>
                </c:pt>
                <c:pt idx="93">
                  <c:v>13.050418295285906</c:v>
                </c:pt>
                <c:pt idx="94">
                  <c:v>13.050158209155091</c:v>
                </c:pt>
                <c:pt idx="95">
                  <c:v>13.049969013108724</c:v>
                </c:pt>
                <c:pt idx="96">
                  <c:v>13.049713111511169</c:v>
                </c:pt>
                <c:pt idx="97">
                  <c:v>13.047635520854275</c:v>
                </c:pt>
                <c:pt idx="98">
                  <c:v>13.02983791666826</c:v>
                </c:pt>
                <c:pt idx="99">
                  <c:v>13.015597430145579</c:v>
                </c:pt>
                <c:pt idx="100">
                  <c:v>13.006184554310623</c:v>
                </c:pt>
                <c:pt idx="101">
                  <c:v>12.995363749143019</c:v>
                </c:pt>
                <c:pt idx="102">
                  <c:v>12.994170850496774</c:v>
                </c:pt>
                <c:pt idx="103">
                  <c:v>12.986410770289925</c:v>
                </c:pt>
                <c:pt idx="104">
                  <c:v>12.978513791988016</c:v>
                </c:pt>
                <c:pt idx="105">
                  <c:v>12.947266857061605</c:v>
                </c:pt>
                <c:pt idx="106">
                  <c:v>12.944171680985244</c:v>
                </c:pt>
                <c:pt idx="107">
                  <c:v>12.94383461884907</c:v>
                </c:pt>
                <c:pt idx="108">
                  <c:v>12.942516356419677</c:v>
                </c:pt>
                <c:pt idx="109">
                  <c:v>12.937776857516935</c:v>
                </c:pt>
                <c:pt idx="110">
                  <c:v>12.932400701474348</c:v>
                </c:pt>
                <c:pt idx="111">
                  <c:v>12.896521188039785</c:v>
                </c:pt>
                <c:pt idx="112">
                  <c:v>12.892363877693512</c:v>
                </c:pt>
                <c:pt idx="113">
                  <c:v>12.890693580745666</c:v>
                </c:pt>
                <c:pt idx="114">
                  <c:v>12.883227629871797</c:v>
                </c:pt>
                <c:pt idx="115">
                  <c:v>12.879080892249233</c:v>
                </c:pt>
                <c:pt idx="116">
                  <c:v>12.863460515365444</c:v>
                </c:pt>
                <c:pt idx="117">
                  <c:v>12.855228752840208</c:v>
                </c:pt>
                <c:pt idx="118">
                  <c:v>12.849853621040992</c:v>
                </c:pt>
                <c:pt idx="119">
                  <c:v>12.815895280740301</c:v>
                </c:pt>
                <c:pt idx="120">
                  <c:v>12.803947145582686</c:v>
                </c:pt>
                <c:pt idx="121">
                  <c:v>12.793425883182937</c:v>
                </c:pt>
                <c:pt idx="122">
                  <c:v>12.785653512551765</c:v>
                </c:pt>
                <c:pt idx="123">
                  <c:v>12.783373975378785</c:v>
                </c:pt>
                <c:pt idx="124">
                  <c:v>12.780838799172596</c:v>
                </c:pt>
                <c:pt idx="125">
                  <c:v>12.770468419678751</c:v>
                </c:pt>
                <c:pt idx="126">
                  <c:v>12.76646527450359</c:v>
                </c:pt>
                <c:pt idx="127">
                  <c:v>12.750638607977729</c:v>
                </c:pt>
                <c:pt idx="128">
                  <c:v>12.749419669000119</c:v>
                </c:pt>
                <c:pt idx="129">
                  <c:v>12.743898461278521</c:v>
                </c:pt>
                <c:pt idx="130">
                  <c:v>12.738205646241457</c:v>
                </c:pt>
                <c:pt idx="131">
                  <c:v>12.720215760332481</c:v>
                </c:pt>
                <c:pt idx="132">
                  <c:v>12.714518439746882</c:v>
                </c:pt>
                <c:pt idx="133">
                  <c:v>12.709925012556962</c:v>
                </c:pt>
                <c:pt idx="134">
                  <c:v>12.708848960355285</c:v>
                </c:pt>
                <c:pt idx="135">
                  <c:v>12.689785004289295</c:v>
                </c:pt>
                <c:pt idx="136">
                  <c:v>12.684500069778755</c:v>
                </c:pt>
                <c:pt idx="137">
                  <c:v>12.67982860098622</c:v>
                </c:pt>
                <c:pt idx="138">
                  <c:v>12.674778558105753</c:v>
                </c:pt>
                <c:pt idx="139">
                  <c:v>12.655053716166023</c:v>
                </c:pt>
                <c:pt idx="140">
                  <c:v>12.652542131525736</c:v>
                </c:pt>
                <c:pt idx="141">
                  <c:v>12.651290376584571</c:v>
                </c:pt>
                <c:pt idx="142">
                  <c:v>12.639506295321818</c:v>
                </c:pt>
                <c:pt idx="143">
                  <c:v>12.629508638959575</c:v>
                </c:pt>
                <c:pt idx="144">
                  <c:v>12.627427506859556</c:v>
                </c:pt>
                <c:pt idx="145">
                  <c:v>12.626712039609249</c:v>
                </c:pt>
                <c:pt idx="146">
                  <c:v>12.624174242513469</c:v>
                </c:pt>
                <c:pt idx="147">
                  <c:v>12.618470334340282</c:v>
                </c:pt>
                <c:pt idx="148">
                  <c:v>12.604603769035409</c:v>
                </c:pt>
                <c:pt idx="149">
                  <c:v>12.596995864362478</c:v>
                </c:pt>
                <c:pt idx="150">
                  <c:v>12.594754363853992</c:v>
                </c:pt>
                <c:pt idx="151">
                  <c:v>12.593818354913919</c:v>
                </c:pt>
                <c:pt idx="152">
                  <c:v>12.588422646132287</c:v>
                </c:pt>
                <c:pt idx="153">
                  <c:v>12.577036021890624</c:v>
                </c:pt>
                <c:pt idx="154">
                  <c:v>12.563883444141677</c:v>
                </c:pt>
                <c:pt idx="155">
                  <c:v>12.560349716868904</c:v>
                </c:pt>
                <c:pt idx="156">
                  <c:v>12.550856671894739</c:v>
                </c:pt>
                <c:pt idx="157">
                  <c:v>12.550658307690325</c:v>
                </c:pt>
                <c:pt idx="158">
                  <c:v>12.550204755982971</c:v>
                </c:pt>
                <c:pt idx="159">
                  <c:v>12.529655020823023</c:v>
                </c:pt>
                <c:pt idx="160">
                  <c:v>12.511293755879839</c:v>
                </c:pt>
                <c:pt idx="161">
                  <c:v>12.506988020318774</c:v>
                </c:pt>
                <c:pt idx="162">
                  <c:v>12.497125281246223</c:v>
                </c:pt>
                <c:pt idx="163">
                  <c:v>12.49405967147891</c:v>
                </c:pt>
                <c:pt idx="164">
                  <c:v>12.491180156641265</c:v>
                </c:pt>
                <c:pt idx="165">
                  <c:v>12.486756537740908</c:v>
                </c:pt>
                <c:pt idx="166">
                  <c:v>12.484609275619121</c:v>
                </c:pt>
                <c:pt idx="167">
                  <c:v>12.482119793998216</c:v>
                </c:pt>
                <c:pt idx="168">
                  <c:v>12.470162343657424</c:v>
                </c:pt>
                <c:pt idx="169">
                  <c:v>12.46518933463642</c:v>
                </c:pt>
                <c:pt idx="170">
                  <c:v>12.463459156900257</c:v>
                </c:pt>
                <c:pt idx="171">
                  <c:v>12.458258360796979</c:v>
                </c:pt>
                <c:pt idx="172">
                  <c:v>12.457263177247329</c:v>
                </c:pt>
                <c:pt idx="173">
                  <c:v>12.456138516910428</c:v>
                </c:pt>
                <c:pt idx="174">
                  <c:v>12.4553088045938</c:v>
                </c:pt>
                <c:pt idx="175">
                  <c:v>12.448183180970396</c:v>
                </c:pt>
                <c:pt idx="176">
                  <c:v>12.440670346889499</c:v>
                </c:pt>
                <c:pt idx="177">
                  <c:v>12.438326571072338</c:v>
                </c:pt>
                <c:pt idx="178">
                  <c:v>12.437132777861303</c:v>
                </c:pt>
                <c:pt idx="179">
                  <c:v>12.433423334416981</c:v>
                </c:pt>
              </c:numCache>
            </c:numRef>
          </c:xVal>
          <c:yVal>
            <c:numRef>
              <c:f>'16-2'!$G$3:$G$182</c:f>
              <c:numCache>
                <c:formatCode>0.000</c:formatCode>
                <c:ptCount val="180"/>
                <c:pt idx="0">
                  <c:v>-0.69314718055994529</c:v>
                </c:pt>
                <c:pt idx="1">
                  <c:v>0.40546510810816438</c:v>
                </c:pt>
                <c:pt idx="2">
                  <c:v>0.91629073187415511</c:v>
                </c:pt>
                <c:pt idx="3">
                  <c:v>1.2527629684953681</c:v>
                </c:pt>
                <c:pt idx="4">
                  <c:v>1.5040773967762742</c:v>
                </c:pt>
                <c:pt idx="5">
                  <c:v>1.7047480922384253</c:v>
                </c:pt>
                <c:pt idx="6">
                  <c:v>1.8718021769015913</c:v>
                </c:pt>
                <c:pt idx="7">
                  <c:v>2.0149030205422647</c:v>
                </c:pt>
                <c:pt idx="8">
                  <c:v>2.1400661634962708</c:v>
                </c:pt>
                <c:pt idx="9">
                  <c:v>2.2512917986064953</c:v>
                </c:pt>
                <c:pt idx="10">
                  <c:v>2.3513752571634776</c:v>
                </c:pt>
                <c:pt idx="11">
                  <c:v>2.4423470353692043</c:v>
                </c:pt>
                <c:pt idx="12">
                  <c:v>2.5257286443082556</c:v>
                </c:pt>
                <c:pt idx="13">
                  <c:v>2.6026896854443837</c:v>
                </c:pt>
                <c:pt idx="14">
                  <c:v>2.6741486494265287</c:v>
                </c:pt>
                <c:pt idx="15">
                  <c:v>2.7408400239252009</c:v>
                </c:pt>
                <c:pt idx="16">
                  <c:v>2.8033603809065348</c:v>
                </c:pt>
                <c:pt idx="17">
                  <c:v>2.8622008809294686</c:v>
                </c:pt>
                <c:pt idx="18">
                  <c:v>2.917770732084279</c:v>
                </c:pt>
                <c:pt idx="19">
                  <c:v>2.9704144655697009</c:v>
                </c:pt>
                <c:pt idx="20">
                  <c:v>3.0204248861443626</c:v>
                </c:pt>
                <c:pt idx="21">
                  <c:v>3.068052935133617</c:v>
                </c:pt>
                <c:pt idx="22">
                  <c:v>3.1135153092103742</c:v>
                </c:pt>
                <c:pt idx="23">
                  <c:v>3.1570004211501135</c:v>
                </c:pt>
                <c:pt idx="24">
                  <c:v>3.1986731175506815</c:v>
                </c:pt>
                <c:pt idx="25">
                  <c:v>3.2386784521643803</c:v>
                </c:pt>
                <c:pt idx="26">
                  <c:v>3.2771447329921766</c:v>
                </c:pt>
                <c:pt idx="27">
                  <c:v>3.3141860046725258</c:v>
                </c:pt>
                <c:pt idx="28">
                  <c:v>3.3499040872746049</c:v>
                </c:pt>
                <c:pt idx="29">
                  <c:v>3.3843902633457743</c:v>
                </c:pt>
                <c:pt idx="30">
                  <c:v>3.417726683613366</c:v>
                </c:pt>
                <c:pt idx="31">
                  <c:v>3.4499875458315872</c:v>
                </c:pt>
                <c:pt idx="32">
                  <c:v>3.4812400893356918</c:v>
                </c:pt>
                <c:pt idx="33">
                  <c:v>3.5115454388310208</c:v>
                </c:pt>
                <c:pt idx="34">
                  <c:v>3.5409593240373143</c:v>
                </c:pt>
                <c:pt idx="35">
                  <c:v>3.5695326964813701</c:v>
                </c:pt>
                <c:pt idx="36">
                  <c:v>3.597312260588446</c:v>
                </c:pt>
                <c:pt idx="37">
                  <c:v>3.6243409329763652</c:v>
                </c:pt>
                <c:pt idx="38">
                  <c:v>3.6506582412937387</c:v>
                </c:pt>
                <c:pt idx="39">
                  <c:v>3.6763006719070761</c:v>
                </c:pt>
                <c:pt idx="40">
                  <c:v>3.7013019741124933</c:v>
                </c:pt>
                <c:pt idx="41">
                  <c:v>3.7256934272366524</c:v>
                </c:pt>
                <c:pt idx="42">
                  <c:v>3.7495040759303713</c:v>
                </c:pt>
                <c:pt idx="43">
                  <c:v>3.7727609380946383</c:v>
                </c:pt>
                <c:pt idx="44">
                  <c:v>3.7954891891721947</c:v>
                </c:pt>
                <c:pt idx="45">
                  <c:v>3.8177123259569048</c:v>
                </c:pt>
                <c:pt idx="46">
                  <c:v>3.8394523125933104</c:v>
                </c:pt>
                <c:pt idx="47">
                  <c:v>3.8607297110405954</c:v>
                </c:pt>
                <c:pt idx="48">
                  <c:v>3.8815637979434374</c:v>
                </c:pt>
                <c:pt idx="49">
                  <c:v>3.9019726695746448</c:v>
                </c:pt>
                <c:pt idx="50">
                  <c:v>3.9219733362813143</c:v>
                </c:pt>
                <c:pt idx="51">
                  <c:v>3.9415818076696905</c:v>
                </c:pt>
                <c:pt idx="52">
                  <c:v>3.9608131695975781</c:v>
                </c:pt>
                <c:pt idx="53">
                  <c:v>3.9796816539019608</c:v>
                </c:pt>
                <c:pt idx="54">
                  <c:v>3.9982007016691985</c:v>
                </c:pt>
                <c:pt idx="55">
                  <c:v>4.0163830207523885</c:v>
                </c:pt>
                <c:pt idx="56">
                  <c:v>4.0342406381523954</c:v>
                </c:pt>
                <c:pt idx="57">
                  <c:v>4.0517849478033048</c:v>
                </c:pt>
                <c:pt idx="58">
                  <c:v>4.0690267542378109</c:v>
                </c:pt>
                <c:pt idx="59">
                  <c:v>4.0859763125515842</c:v>
                </c:pt>
                <c:pt idx="60">
                  <c:v>4.1026433650367959</c:v>
                </c:pt>
                <c:pt idx="61">
                  <c:v>4.1190371748124726</c:v>
                </c:pt>
                <c:pt idx="62">
                  <c:v>4.1351665567423561</c:v>
                </c:pt>
                <c:pt idx="63">
                  <c:v>4.1510399058986458</c:v>
                </c:pt>
                <c:pt idx="64">
                  <c:v>4.1666652238017265</c:v>
                </c:pt>
                <c:pt idx="65">
                  <c:v>4.1820501426412067</c:v>
                </c:pt>
                <c:pt idx="66">
                  <c:v>4.1972019476618083</c:v>
                </c:pt>
                <c:pt idx="67">
                  <c:v>4.2121275978784842</c:v>
                </c:pt>
                <c:pt idx="68">
                  <c:v>4.2268337452681797</c:v>
                </c:pt>
                <c:pt idx="69">
                  <c:v>4.2413267525707461</c:v>
                </c:pt>
                <c:pt idx="70">
                  <c:v>4.255612709818223</c:v>
                </c:pt>
                <c:pt idx="71">
                  <c:v>4.2696974496999616</c:v>
                </c:pt>
                <c:pt idx="72">
                  <c:v>4.2835865618606288</c:v>
                </c:pt>
                <c:pt idx="73">
                  <c:v>4.2972854062187906</c:v>
                </c:pt>
                <c:pt idx="74">
                  <c:v>4.3107991253855138</c:v>
                </c:pt>
                <c:pt idx="75">
                  <c:v>4.3241326562549789</c:v>
                </c:pt>
                <c:pt idx="76">
                  <c:v>4.3372907408324899</c:v>
                </c:pt>
                <c:pt idx="77">
                  <c:v>4.3502779363593014</c:v>
                </c:pt>
                <c:pt idx="78">
                  <c:v>4.3630986247883632</c:v>
                </c:pt>
                <c:pt idx="79">
                  <c:v>4.3757570216602861</c:v>
                </c:pt>
                <c:pt idx="80">
                  <c:v>4.3882571844245177</c:v>
                </c:pt>
                <c:pt idx="81">
                  <c:v>4.4006030202468169</c:v>
                </c:pt>
                <c:pt idx="82">
                  <c:v>4.4127982933406349</c:v>
                </c:pt>
                <c:pt idx="83">
                  <c:v>4.42484663185681</c:v>
                </c:pt>
                <c:pt idx="84">
                  <c:v>4.4367515343631281</c:v>
                </c:pt>
                <c:pt idx="85">
                  <c:v>4.4485163759427149</c:v>
                </c:pt>
                <c:pt idx="86">
                  <c:v>4.4601444139378339</c:v>
                </c:pt>
                <c:pt idx="87">
                  <c:v>4.4716387933635691</c:v>
                </c:pt>
                <c:pt idx="88">
                  <c:v>4.4830025520138834</c:v>
                </c:pt>
                <c:pt idx="89">
                  <c:v>4.4942386252808095</c:v>
                </c:pt>
                <c:pt idx="90">
                  <c:v>4.5053498507058807</c:v>
                </c:pt>
                <c:pt idx="91">
                  <c:v>4.516338972281476</c:v>
                </c:pt>
                <c:pt idx="92">
                  <c:v>4.5272086445183799</c:v>
                </c:pt>
                <c:pt idx="93">
                  <c:v>4.5379614362946414</c:v>
                </c:pt>
                <c:pt idx="94">
                  <c:v>4.5485998344996972</c:v>
                </c:pt>
                <c:pt idx="95">
                  <c:v>4.5591262474866845</c:v>
                </c:pt>
                <c:pt idx="96">
                  <c:v>4.5695430083449402</c:v>
                </c:pt>
                <c:pt idx="97">
                  <c:v>4.5798523780038014</c:v>
                </c:pt>
                <c:pt idx="98">
                  <c:v>4.5900565481780431</c:v>
                </c:pt>
                <c:pt idx="99">
                  <c:v>4.6001576441645469</c:v>
                </c:pt>
                <c:pt idx="100">
                  <c:v>4.6101577274991303</c:v>
                </c:pt>
                <c:pt idx="101">
                  <c:v>4.6200587984818418</c:v>
                </c:pt>
                <c:pt idx="102">
                  <c:v>4.6298627985784631</c:v>
                </c:pt>
                <c:pt idx="103">
                  <c:v>4.6395716127054234</c:v>
                </c:pt>
                <c:pt idx="104">
                  <c:v>4.6491870714048655</c:v>
                </c:pt>
                <c:pt idx="105">
                  <c:v>4.6587109529161213</c:v>
                </c:pt>
                <c:pt idx="106">
                  <c:v>4.6681449851494801</c:v>
                </c:pt>
                <c:pt idx="107">
                  <c:v>4.677490847567717</c:v>
                </c:pt>
                <c:pt idx="108">
                  <c:v>4.6867501729805143</c:v>
                </c:pt>
                <c:pt idx="109">
                  <c:v>4.6959245492565556</c:v>
                </c:pt>
                <c:pt idx="110">
                  <c:v>4.705015520957808</c:v>
                </c:pt>
                <c:pt idx="111">
                  <c:v>4.7140245909001735</c:v>
                </c:pt>
                <c:pt idx="112">
                  <c:v>4.7229532216444747</c:v>
                </c:pt>
                <c:pt idx="113">
                  <c:v>4.7318028369214575</c:v>
                </c:pt>
                <c:pt idx="114">
                  <c:v>4.7405748229942946</c:v>
                </c:pt>
                <c:pt idx="115">
                  <c:v>4.7492705299618478</c:v>
                </c:pt>
                <c:pt idx="116">
                  <c:v>4.7578912730057557</c:v>
                </c:pt>
                <c:pt idx="117">
                  <c:v>4.7664383335842135</c:v>
                </c:pt>
                <c:pt idx="118">
                  <c:v>4.7749129605751861</c:v>
                </c:pt>
                <c:pt idx="119">
                  <c:v>4.7833163713715656</c:v>
                </c:pt>
                <c:pt idx="120">
                  <c:v>4.7916497529307094</c:v>
                </c:pt>
                <c:pt idx="121">
                  <c:v>4.7999142627806028</c:v>
                </c:pt>
                <c:pt idx="122">
                  <c:v>4.808111029984782</c:v>
                </c:pt>
                <c:pt idx="123">
                  <c:v>4.816241156068032</c:v>
                </c:pt>
                <c:pt idx="124">
                  <c:v>4.824305715904762</c:v>
                </c:pt>
                <c:pt idx="125">
                  <c:v>4.832305758571839</c:v>
                </c:pt>
                <c:pt idx="126">
                  <c:v>4.8402423081675749</c:v>
                </c:pt>
                <c:pt idx="127">
                  <c:v>4.8481163645984813</c:v>
                </c:pt>
                <c:pt idx="128">
                  <c:v>4.8559289043352747</c:v>
                </c:pt>
                <c:pt idx="129">
                  <c:v>4.8636808811395928</c:v>
                </c:pt>
                <c:pt idx="130">
                  <c:v>4.8713732267627483</c:v>
                </c:pt>
                <c:pt idx="131">
                  <c:v>4.8790068516178193</c:v>
                </c:pt>
                <c:pt idx="132">
                  <c:v>4.8865826454262766</c:v>
                </c:pt>
                <c:pt idx="133">
                  <c:v>4.8941014778403042</c:v>
                </c:pt>
                <c:pt idx="134">
                  <c:v>4.9015641990418937</c:v>
                </c:pt>
                <c:pt idx="135">
                  <c:v>4.9089716403197556</c:v>
                </c:pt>
                <c:pt idx="136">
                  <c:v>4.9163246146250144</c:v>
                </c:pt>
                <c:pt idx="137">
                  <c:v>4.9236239171066263</c:v>
                </c:pt>
                <c:pt idx="138">
                  <c:v>4.9308703256273931</c:v>
                </c:pt>
                <c:pt idx="139">
                  <c:v>4.93806460126142</c:v>
                </c:pt>
                <c:pt idx="140">
                  <c:v>4.9452074887738009</c:v>
                </c:pt>
                <c:pt idx="141">
                  <c:v>4.9522997170832923</c:v>
                </c:pt>
                <c:pt idx="142">
                  <c:v>4.9593419997087054</c:v>
                </c:pt>
                <c:pt idx="143">
                  <c:v>4.966335035199676</c:v>
                </c:pt>
                <c:pt idx="144">
                  <c:v>4.9732795075524869</c:v>
                </c:pt>
                <c:pt idx="145">
                  <c:v>4.9801760866115474</c:v>
                </c:pt>
                <c:pt idx="146">
                  <c:v>4.9870254284571223</c:v>
                </c:pt>
                <c:pt idx="147">
                  <c:v>4.9938281757798748</c:v>
                </c:pt>
                <c:pt idx="148">
                  <c:v>5.0005849582427544</c:v>
                </c:pt>
                <c:pt idx="149">
                  <c:v>5.0072963928307415</c:v>
                </c:pt>
                <c:pt idx="150">
                  <c:v>5.01396308418893</c:v>
                </c:pt>
                <c:pt idx="151">
                  <c:v>5.0205856249494234</c:v>
                </c:pt>
                <c:pt idx="152">
                  <c:v>5.0271645960474665</c:v>
                </c:pt>
                <c:pt idx="153">
                  <c:v>5.0337005670272514</c:v>
                </c:pt>
                <c:pt idx="154">
                  <c:v>5.0401940963378005</c:v>
                </c:pt>
                <c:pt idx="155">
                  <c:v>5.0466457316192885</c:v>
                </c:pt>
                <c:pt idx="156">
                  <c:v>5.0530560099802075</c:v>
                </c:pt>
                <c:pt idx="157">
                  <c:v>5.0594254582656877</c:v>
                </c:pt>
                <c:pt idx="158">
                  <c:v>5.0657545933173349</c:v>
                </c:pt>
                <c:pt idx="159">
                  <c:v>5.072043922224899</c:v>
                </c:pt>
                <c:pt idx="160">
                  <c:v>5.0782939425700704</c:v>
                </c:pt>
                <c:pt idx="161">
                  <c:v>5.084505142662711</c:v>
                </c:pt>
                <c:pt idx="162">
                  <c:v>5.0906780017697919</c:v>
                </c:pt>
                <c:pt idx="163">
                  <c:v>5.0968129903373081</c:v>
                </c:pt>
                <c:pt idx="164">
                  <c:v>5.1029105702054265</c:v>
                </c:pt>
                <c:pt idx="165">
                  <c:v>5.1089711948171175</c:v>
                </c:pt>
                <c:pt idx="166">
                  <c:v>5.1149953094204985</c:v>
                </c:pt>
                <c:pt idx="167">
                  <c:v>5.1209833512651208</c:v>
                </c:pt>
                <c:pt idx="168">
                  <c:v>5.1269357497924162</c:v>
                </c:pt>
                <c:pt idx="169">
                  <c:v>5.1328529268205045</c:v>
                </c:pt>
                <c:pt idx="170">
                  <c:v>5.1387352967235715</c:v>
                </c:pt>
                <c:pt idx="171">
                  <c:v>5.144583266605995</c:v>
                </c:pt>
                <c:pt idx="172">
                  <c:v>5.1503972364714148</c:v>
                </c:pt>
                <c:pt idx="173">
                  <c:v>5.1561775993869139</c:v>
                </c:pt>
                <c:pt idx="174">
                  <c:v>5.1619247416424816</c:v>
                </c:pt>
                <c:pt idx="175">
                  <c:v>5.1676390429059209</c:v>
                </c:pt>
                <c:pt idx="176">
                  <c:v>5.1733208763733511</c:v>
                </c:pt>
                <c:pt idx="177">
                  <c:v>5.1789706089154706</c:v>
                </c:pt>
                <c:pt idx="178">
                  <c:v>5.1845886012196933</c:v>
                </c:pt>
                <c:pt idx="179">
                  <c:v>5.1901752079283332</c:v>
                </c:pt>
              </c:numCache>
            </c:numRef>
          </c:yVal>
          <c:bubbleSize>
            <c:numRef>
              <c:f>'16-2'!$H$3:$H$182</c:f>
              <c:numCache>
                <c:formatCode>0.0</c:formatCode>
                <c:ptCount val="180"/>
                <c:pt idx="0">
                  <c:v>13.830883999999999</c:v>
                </c:pt>
                <c:pt idx="1">
                  <c:v>12.565901</c:v>
                </c:pt>
                <c:pt idx="2">
                  <c:v>5.4380649999999999</c:v>
                </c:pt>
                <c:pt idx="3">
                  <c:v>5.1382079999999997</c:v>
                </c:pt>
                <c:pt idx="4">
                  <c:v>4.6166390000000002</c:v>
                </c:pt>
                <c:pt idx="5">
                  <c:v>4.0686109999999998</c:v>
                </c:pt>
                <c:pt idx="6">
                  <c:v>3.9594320000000001</c:v>
                </c:pt>
                <c:pt idx="7">
                  <c:v>3.4463300000000001</c:v>
                </c:pt>
                <c:pt idx="8">
                  <c:v>3.3441350000000001</c:v>
                </c:pt>
                <c:pt idx="9">
                  <c:v>3.221435</c:v>
                </c:pt>
                <c:pt idx="10">
                  <c:v>3.2105700000000001</c:v>
                </c:pt>
                <c:pt idx="11">
                  <c:v>2.7504469999999999</c:v>
                </c:pt>
                <c:pt idx="12">
                  <c:v>2.447063</c:v>
                </c:pt>
                <c:pt idx="13">
                  <c:v>1.875572</c:v>
                </c:pt>
                <c:pt idx="14">
                  <c:v>1.85493</c:v>
                </c:pt>
                <c:pt idx="15">
                  <c:v>1.8076159999999999</c:v>
                </c:pt>
                <c:pt idx="16">
                  <c:v>1.792203</c:v>
                </c:pt>
                <c:pt idx="17">
                  <c:v>1.7402470000000001</c:v>
                </c:pt>
                <c:pt idx="18">
                  <c:v>1.686976</c:v>
                </c:pt>
                <c:pt idx="19">
                  <c:v>1.6379049999999999</c:v>
                </c:pt>
                <c:pt idx="20">
                  <c:v>1.5854440000000001</c:v>
                </c:pt>
                <c:pt idx="21">
                  <c:v>1.539428</c:v>
                </c:pt>
                <c:pt idx="22">
                  <c:v>1.5216050000000001</c:v>
                </c:pt>
                <c:pt idx="23">
                  <c:v>1.5059579999999999</c:v>
                </c:pt>
                <c:pt idx="24">
                  <c:v>1.4561809999999999</c:v>
                </c:pt>
                <c:pt idx="25">
                  <c:v>1.4047229999999999</c:v>
                </c:pt>
                <c:pt idx="26">
                  <c:v>1.3428420000000001</c:v>
                </c:pt>
                <c:pt idx="27">
                  <c:v>1.2687839999999999</c:v>
                </c:pt>
                <c:pt idx="28">
                  <c:v>1.2246159999999999</c:v>
                </c:pt>
                <c:pt idx="29">
                  <c:v>1.2118910000000001</c:v>
                </c:pt>
                <c:pt idx="30">
                  <c:v>1.2082850000000001</c:v>
                </c:pt>
                <c:pt idx="31">
                  <c:v>1.163734</c:v>
                </c:pt>
                <c:pt idx="32">
                  <c:v>1.142722</c:v>
                </c:pt>
                <c:pt idx="33">
                  <c:v>1.082794</c:v>
                </c:pt>
                <c:pt idx="34">
                  <c:v>1.0815619999999999</c:v>
                </c:pt>
                <c:pt idx="35">
                  <c:v>1.073466</c:v>
                </c:pt>
                <c:pt idx="36">
                  <c:v>1.0653950000000001</c:v>
                </c:pt>
                <c:pt idx="37">
                  <c:v>1.064711</c:v>
                </c:pt>
                <c:pt idx="38">
                  <c:v>1.042354</c:v>
                </c:pt>
                <c:pt idx="39">
                  <c:v>1.0349820000000001</c:v>
                </c:pt>
                <c:pt idx="40">
                  <c:v>1.0261400000000001</c:v>
                </c:pt>
                <c:pt idx="41">
                  <c:v>1.0226059999999999</c:v>
                </c:pt>
                <c:pt idx="42">
                  <c:v>1.016348</c:v>
                </c:pt>
                <c:pt idx="43">
                  <c:v>0.98573299999999997</c:v>
                </c:pt>
                <c:pt idx="44">
                  <c:v>0.98507199999999995</c:v>
                </c:pt>
                <c:pt idx="45">
                  <c:v>0.94372500000000004</c:v>
                </c:pt>
                <c:pt idx="46">
                  <c:v>0.90491600000000005</c:v>
                </c:pt>
                <c:pt idx="47">
                  <c:v>0.90422499999999995</c:v>
                </c:pt>
                <c:pt idx="48">
                  <c:v>0.90349100000000004</c:v>
                </c:pt>
                <c:pt idx="49">
                  <c:v>0.89538799999999996</c:v>
                </c:pt>
                <c:pt idx="50">
                  <c:v>0.88905199999999995</c:v>
                </c:pt>
                <c:pt idx="51">
                  <c:v>0.86994099999999996</c:v>
                </c:pt>
                <c:pt idx="52">
                  <c:v>0.86557700000000004</c:v>
                </c:pt>
                <c:pt idx="53">
                  <c:v>0.844387</c:v>
                </c:pt>
                <c:pt idx="54">
                  <c:v>0.83756399999999998</c:v>
                </c:pt>
                <c:pt idx="55">
                  <c:v>0.83094299999999999</c:v>
                </c:pt>
                <c:pt idx="56">
                  <c:v>0.82850599999999996</c:v>
                </c:pt>
                <c:pt idx="57">
                  <c:v>0.81983300000000003</c:v>
                </c:pt>
                <c:pt idx="58">
                  <c:v>0.77974200000000005</c:v>
                </c:pt>
                <c:pt idx="59">
                  <c:v>0.73048599999999997</c:v>
                </c:pt>
                <c:pt idx="60">
                  <c:v>0.72517100000000001</c:v>
                </c:pt>
                <c:pt idx="61">
                  <c:v>0.67794200000000004</c:v>
                </c:pt>
                <c:pt idx="62">
                  <c:v>0.67467299999999997</c:v>
                </c:pt>
                <c:pt idx="63">
                  <c:v>0.66307499999999997</c:v>
                </c:pt>
                <c:pt idx="64">
                  <c:v>0.64245699999999994</c:v>
                </c:pt>
                <c:pt idx="65">
                  <c:v>0.63642299999999996</c:v>
                </c:pt>
                <c:pt idx="66">
                  <c:v>0.61834800000000001</c:v>
                </c:pt>
                <c:pt idx="67">
                  <c:v>0.61180100000000004</c:v>
                </c:pt>
                <c:pt idx="68">
                  <c:v>0.59527600000000003</c:v>
                </c:pt>
                <c:pt idx="69">
                  <c:v>0.57982100000000003</c:v>
                </c:pt>
                <c:pt idx="70">
                  <c:v>0.57500700000000005</c:v>
                </c:pt>
                <c:pt idx="71">
                  <c:v>0.570102</c:v>
                </c:pt>
                <c:pt idx="72">
                  <c:v>0.56790600000000002</c:v>
                </c:pt>
                <c:pt idx="73">
                  <c:v>0.56755500000000003</c:v>
                </c:pt>
                <c:pt idx="74">
                  <c:v>0.56516999999999995</c:v>
                </c:pt>
                <c:pt idx="75">
                  <c:v>0.55926799999999999</c:v>
                </c:pt>
                <c:pt idx="76">
                  <c:v>0.55699100000000001</c:v>
                </c:pt>
                <c:pt idx="77">
                  <c:v>0.54928299999999997</c:v>
                </c:pt>
                <c:pt idx="78">
                  <c:v>0.54655399999999998</c:v>
                </c:pt>
                <c:pt idx="79">
                  <c:v>0.54471199999999997</c:v>
                </c:pt>
                <c:pt idx="80">
                  <c:v>0.54057299999999997</c:v>
                </c:pt>
                <c:pt idx="81">
                  <c:v>0.53749599999999997</c:v>
                </c:pt>
                <c:pt idx="82">
                  <c:v>0.52857200000000004</c:v>
                </c:pt>
                <c:pt idx="83">
                  <c:v>0.52595000000000003</c:v>
                </c:pt>
                <c:pt idx="84">
                  <c:v>0.51598500000000003</c:v>
                </c:pt>
                <c:pt idx="85">
                  <c:v>0.50484200000000001</c:v>
                </c:pt>
                <c:pt idx="86">
                  <c:v>0.502772</c:v>
                </c:pt>
                <c:pt idx="87">
                  <c:v>0.50156800000000001</c:v>
                </c:pt>
                <c:pt idx="88">
                  <c:v>0.50104099999999996</c:v>
                </c:pt>
                <c:pt idx="89">
                  <c:v>0.48922199999999999</c:v>
                </c:pt>
                <c:pt idx="90">
                  <c:v>0.48118300000000003</c:v>
                </c:pt>
                <c:pt idx="91">
                  <c:v>0.46719699999999997</c:v>
                </c:pt>
                <c:pt idx="92">
                  <c:v>0.46669300000000002</c:v>
                </c:pt>
                <c:pt idx="93">
                  <c:v>0.46529100000000001</c:v>
                </c:pt>
                <c:pt idx="94">
                  <c:v>0.46516999999999997</c:v>
                </c:pt>
                <c:pt idx="95">
                  <c:v>0.465082</c:v>
                </c:pt>
                <c:pt idx="96">
                  <c:v>0.46496300000000002</c:v>
                </c:pt>
                <c:pt idx="97">
                  <c:v>0.46399800000000002</c:v>
                </c:pt>
                <c:pt idx="98">
                  <c:v>0.45581300000000002</c:v>
                </c:pt>
                <c:pt idx="99">
                  <c:v>0.44936799999999999</c:v>
                </c:pt>
                <c:pt idx="100">
                  <c:v>0.445158</c:v>
                </c:pt>
                <c:pt idx="101">
                  <c:v>0.44036700000000001</c:v>
                </c:pt>
                <c:pt idx="102">
                  <c:v>0.43984200000000001</c:v>
                </c:pt>
                <c:pt idx="103">
                  <c:v>0.436442</c:v>
                </c:pt>
                <c:pt idx="104">
                  <c:v>0.43300899999999998</c:v>
                </c:pt>
                <c:pt idx="105">
                  <c:v>0.41968800000000001</c:v>
                </c:pt>
                <c:pt idx="106">
                  <c:v>0.41839100000000001</c:v>
                </c:pt>
                <c:pt idx="107">
                  <c:v>0.41825000000000001</c:v>
                </c:pt>
                <c:pt idx="108">
                  <c:v>0.41769899999999999</c:v>
                </c:pt>
                <c:pt idx="109">
                  <c:v>0.41572399999999998</c:v>
                </c:pt>
                <c:pt idx="110">
                  <c:v>0.413495</c:v>
                </c:pt>
                <c:pt idx="111">
                  <c:v>0.398922</c:v>
                </c:pt>
                <c:pt idx="112">
                  <c:v>0.39726699999999998</c:v>
                </c:pt>
                <c:pt idx="113">
                  <c:v>0.39660400000000001</c:v>
                </c:pt>
                <c:pt idx="114">
                  <c:v>0.393654</c:v>
                </c:pt>
                <c:pt idx="115">
                  <c:v>0.39202500000000001</c:v>
                </c:pt>
                <c:pt idx="116">
                  <c:v>0.38594899999999999</c:v>
                </c:pt>
                <c:pt idx="117">
                  <c:v>0.38278499999999999</c:v>
                </c:pt>
                <c:pt idx="118">
                  <c:v>0.38073299999999999</c:v>
                </c:pt>
                <c:pt idx="119">
                  <c:v>0.36802099999999999</c:v>
                </c:pt>
                <c:pt idx="120">
                  <c:v>0.36364999999999997</c:v>
                </c:pt>
                <c:pt idx="121">
                  <c:v>0.359844</c:v>
                </c:pt>
                <c:pt idx="122">
                  <c:v>0.35705799999999999</c:v>
                </c:pt>
                <c:pt idx="123">
                  <c:v>0.35624499999999998</c:v>
                </c:pt>
                <c:pt idx="124">
                  <c:v>0.35534300000000002</c:v>
                </c:pt>
                <c:pt idx="125">
                  <c:v>0.35167700000000002</c:v>
                </c:pt>
                <c:pt idx="126">
                  <c:v>0.35027199999999997</c:v>
                </c:pt>
                <c:pt idx="127">
                  <c:v>0.34477200000000002</c:v>
                </c:pt>
                <c:pt idx="128">
                  <c:v>0.34435199999999999</c:v>
                </c:pt>
                <c:pt idx="129">
                  <c:v>0.34245599999999998</c:v>
                </c:pt>
                <c:pt idx="130">
                  <c:v>0.34051199999999998</c:v>
                </c:pt>
                <c:pt idx="131">
                  <c:v>0.33444099999999999</c:v>
                </c:pt>
                <c:pt idx="132">
                  <c:v>0.33254099999999998</c:v>
                </c:pt>
                <c:pt idx="133">
                  <c:v>0.33101700000000001</c:v>
                </c:pt>
                <c:pt idx="134">
                  <c:v>0.33066099999999998</c:v>
                </c:pt>
                <c:pt idx="135">
                  <c:v>0.32441700000000001</c:v>
                </c:pt>
                <c:pt idx="136">
                  <c:v>0.32270700000000002</c:v>
                </c:pt>
                <c:pt idx="137">
                  <c:v>0.32120300000000002</c:v>
                </c:pt>
                <c:pt idx="138">
                  <c:v>0.31958500000000001</c:v>
                </c:pt>
                <c:pt idx="139">
                  <c:v>0.31334299999999998</c:v>
                </c:pt>
                <c:pt idx="140">
                  <c:v>0.31255699999999997</c:v>
                </c:pt>
                <c:pt idx="141">
                  <c:v>0.312166</c:v>
                </c:pt>
                <c:pt idx="142">
                  <c:v>0.30850899999999998</c:v>
                </c:pt>
                <c:pt idx="143">
                  <c:v>0.30543999999999999</c:v>
                </c:pt>
                <c:pt idx="144">
                  <c:v>0.30480499999999999</c:v>
                </c:pt>
                <c:pt idx="145">
                  <c:v>0.304587</c:v>
                </c:pt>
                <c:pt idx="146">
                  <c:v>0.303815</c:v>
                </c:pt>
                <c:pt idx="147">
                  <c:v>0.30208699999999999</c:v>
                </c:pt>
                <c:pt idx="148">
                  <c:v>0.297927</c:v>
                </c:pt>
                <c:pt idx="149">
                  <c:v>0.29566900000000002</c:v>
                </c:pt>
                <c:pt idx="150">
                  <c:v>0.29500700000000002</c:v>
                </c:pt>
                <c:pt idx="151">
                  <c:v>0.29473100000000002</c:v>
                </c:pt>
                <c:pt idx="152">
                  <c:v>0.29314499999999999</c:v>
                </c:pt>
                <c:pt idx="153">
                  <c:v>0.28982599999999997</c:v>
                </c:pt>
                <c:pt idx="154">
                  <c:v>0.28603899999999999</c:v>
                </c:pt>
                <c:pt idx="155">
                  <c:v>0.28503000000000001</c:v>
                </c:pt>
                <c:pt idx="156">
                  <c:v>0.282337</c:v>
                </c:pt>
                <c:pt idx="157">
                  <c:v>0.282281</c:v>
                </c:pt>
                <c:pt idx="158">
                  <c:v>0.28215299999999999</c:v>
                </c:pt>
                <c:pt idx="159">
                  <c:v>0.27641399999999999</c:v>
                </c:pt>
                <c:pt idx="160">
                  <c:v>0.27138499999999999</c:v>
                </c:pt>
                <c:pt idx="161">
                  <c:v>0.27021899999999999</c:v>
                </c:pt>
                <c:pt idx="162">
                  <c:v>0.267567</c:v>
                </c:pt>
                <c:pt idx="163">
                  <c:v>0.26674799999999999</c:v>
                </c:pt>
                <c:pt idx="164">
                  <c:v>0.26598100000000002</c:v>
                </c:pt>
                <c:pt idx="165">
                  <c:v>0.26480700000000001</c:v>
                </c:pt>
                <c:pt idx="166">
                  <c:v>0.264239</c:v>
                </c:pt>
                <c:pt idx="167">
                  <c:v>0.26358199999999998</c:v>
                </c:pt>
                <c:pt idx="168">
                  <c:v>0.26044899999999999</c:v>
                </c:pt>
                <c:pt idx="169">
                  <c:v>0.25915700000000003</c:v>
                </c:pt>
                <c:pt idx="170">
                  <c:v>0.25870900000000002</c:v>
                </c:pt>
                <c:pt idx="171">
                  <c:v>0.25736700000000001</c:v>
                </c:pt>
                <c:pt idx="172">
                  <c:v>0.25711099999999998</c:v>
                </c:pt>
                <c:pt idx="173">
                  <c:v>0.25682199999999999</c:v>
                </c:pt>
                <c:pt idx="174">
                  <c:v>0.25660899999999998</c:v>
                </c:pt>
                <c:pt idx="175">
                  <c:v>0.25478699999999999</c:v>
                </c:pt>
                <c:pt idx="176">
                  <c:v>0.25287999999999999</c:v>
                </c:pt>
                <c:pt idx="177">
                  <c:v>0.25228800000000001</c:v>
                </c:pt>
                <c:pt idx="178">
                  <c:v>0.25198700000000002</c:v>
                </c:pt>
                <c:pt idx="179">
                  <c:v>0.251054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67614976"/>
        <c:axId val="67621248"/>
      </c:bubbleChart>
      <c:valAx>
        <c:axId val="67614976"/>
        <c:scaling>
          <c:orientation val="minMax"/>
          <c:min val="12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ln(size)</a:t>
                </a:r>
              </a:p>
            </c:rich>
          </c:tx>
          <c:layout>
            <c:manualLayout>
              <c:xMode val="edge"/>
              <c:yMode val="edge"/>
              <c:x val="0.45726678229076795"/>
              <c:y val="0.7487107939632545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621248"/>
        <c:crosses val="autoZero"/>
        <c:crossBetween val="midCat"/>
        <c:majorUnit val="1"/>
      </c:valAx>
      <c:valAx>
        <c:axId val="67621248"/>
        <c:scaling>
          <c:orientation val="minMax"/>
          <c:max val="6"/>
          <c:min val="-2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ln(rank-0.5)</a:t>
                </a:r>
              </a:p>
            </c:rich>
          </c:tx>
          <c:layout>
            <c:manualLayout>
              <c:xMode val="edge"/>
              <c:yMode val="edge"/>
              <c:x val="1.0068892421833599E-2"/>
              <c:y val="0.41252302025782689"/>
            </c:manualLayout>
          </c:layout>
          <c:overlay val="0"/>
          <c:spPr>
            <a:solidFill>
              <a:sysClr val="window" lastClr="FFFFFF"/>
            </a:solidFill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614976"/>
        <c:crosses val="autoZero"/>
        <c:crossBetween val="midCat"/>
        <c:majorUnit val="2"/>
        <c:minorUnit val="0.2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516185476815394E-2"/>
          <c:y val="5.1400554097404488E-2"/>
          <c:w val="0.87784492563429573"/>
          <c:h val="0.89719889180519097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66">
                  <a:alpha val="50196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99FF99">
                  <a:alpha val="50196"/>
                </a:srgbClr>
              </a:solidFill>
              <a:ln w="19050">
                <a:solidFill>
                  <a:srgbClr val="3366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FF66">
                  <a:alpha val="50196"/>
                </a:srgbClr>
              </a:solidFill>
              <a:ln w="19050">
                <a:solidFill>
                  <a:srgbClr val="6633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CC99FF">
                  <a:alpha val="50196"/>
                </a:srgbClr>
              </a:solidFill>
              <a:ln w="19050">
                <a:solidFill>
                  <a:srgbClr val="6600FF"/>
                </a:solidFill>
              </a:ln>
            </c:spPr>
          </c:dPt>
          <c:trendline>
            <c:spPr>
              <a:ln>
                <a:solidFill>
                  <a:srgbClr val="0000FF"/>
                </a:solidFill>
              </a:ln>
            </c:spPr>
            <c:trendlineType val="linear"/>
            <c:dispRSqr val="0"/>
            <c:dispEq val="0"/>
          </c:trendline>
          <c:xVal>
            <c:numRef>
              <c:f>'16-3 16-16'!$J$5:$J$188</c:f>
              <c:numCache>
                <c:formatCode>0.00</c:formatCode>
                <c:ptCount val="184"/>
                <c:pt idx="0">
                  <c:v>5.9379988948587741</c:v>
                </c:pt>
                <c:pt idx="1">
                  <c:v>6.6715030582601953</c:v>
                </c:pt>
                <c:pt idx="2">
                  <c:v>8.9353049260964479</c:v>
                </c:pt>
                <c:pt idx="3">
                  <c:v>8.9911473819087089</c:v>
                </c:pt>
                <c:pt idx="4">
                  <c:v>6.6953550608433066</c:v>
                </c:pt>
                <c:pt idx="5">
                  <c:v>6.9214865717934337</c:v>
                </c:pt>
                <c:pt idx="6">
                  <c:v>6.5482097903980954</c:v>
                </c:pt>
                <c:pt idx="7">
                  <c:v>6.3840583407744269</c:v>
                </c:pt>
                <c:pt idx="8">
                  <c:v>6.0481905202367008</c:v>
                </c:pt>
                <c:pt idx="9">
                  <c:v>6.2979809473228734</c:v>
                </c:pt>
                <c:pt idx="10">
                  <c:v>6.1808169544444596</c:v>
                </c:pt>
                <c:pt idx="11">
                  <c:v>7.3947057459497101</c:v>
                </c:pt>
                <c:pt idx="12">
                  <c:v>6.7348629668044468</c:v>
                </c:pt>
                <c:pt idx="13">
                  <c:v>7.8840432359005259</c:v>
                </c:pt>
                <c:pt idx="14">
                  <c:v>6.8344535663292385</c:v>
                </c:pt>
                <c:pt idx="15">
                  <c:v>7.6814561135833657</c:v>
                </c:pt>
                <c:pt idx="16">
                  <c:v>9.114494118510045</c:v>
                </c:pt>
                <c:pt idx="17">
                  <c:v>6.2871519908979003</c:v>
                </c:pt>
                <c:pt idx="18">
                  <c:v>6.6222220960126332</c:v>
                </c:pt>
                <c:pt idx="19">
                  <c:v>9.0482601697529326</c:v>
                </c:pt>
                <c:pt idx="20">
                  <c:v>7.2012424690862442</c:v>
                </c:pt>
                <c:pt idx="21">
                  <c:v>7.2691138376538289</c:v>
                </c:pt>
                <c:pt idx="22">
                  <c:v>8.7896279623030331</c:v>
                </c:pt>
                <c:pt idx="23">
                  <c:v>7.0645213927212183</c:v>
                </c:pt>
                <c:pt idx="24">
                  <c:v>9.1480266807347874</c:v>
                </c:pt>
                <c:pt idx="25">
                  <c:v>8.4812735357724041</c:v>
                </c:pt>
                <c:pt idx="26">
                  <c:v>9.1172319365528267</c:v>
                </c:pt>
                <c:pt idx="27">
                  <c:v>9.1564930820747854</c:v>
                </c:pt>
                <c:pt idx="28">
                  <c:v>9.1351126038541484</c:v>
                </c:pt>
                <c:pt idx="29">
                  <c:v>6.9459273655956624</c:v>
                </c:pt>
                <c:pt idx="30">
                  <c:v>8.7859544896251123</c:v>
                </c:pt>
                <c:pt idx="31">
                  <c:v>7.611649502638719</c:v>
                </c:pt>
                <c:pt idx="32">
                  <c:v>8.3455316541808973</c:v>
                </c:pt>
                <c:pt idx="33">
                  <c:v>9.2090354208977701</c:v>
                </c:pt>
                <c:pt idx="34">
                  <c:v>6.5680564224170439</c:v>
                </c:pt>
                <c:pt idx="35">
                  <c:v>9.6762788747802624</c:v>
                </c:pt>
                <c:pt idx="36">
                  <c:v>5.9342061282677001</c:v>
                </c:pt>
                <c:pt idx="37">
                  <c:v>9.2282549435064851</c:v>
                </c:pt>
                <c:pt idx="38">
                  <c:v>9.1333568385871047</c:v>
                </c:pt>
                <c:pt idx="39">
                  <c:v>9.0912763912598642</c:v>
                </c:pt>
                <c:pt idx="40">
                  <c:v>9.1078882893901749</c:v>
                </c:pt>
                <c:pt idx="41">
                  <c:v>7.5012224459060413</c:v>
                </c:pt>
                <c:pt idx="42">
                  <c:v>7.3154465739631513</c:v>
                </c:pt>
                <c:pt idx="43">
                  <c:v>9.3083768320987907</c:v>
                </c:pt>
                <c:pt idx="44">
                  <c:v>7.9970455860110237</c:v>
                </c:pt>
                <c:pt idx="45">
                  <c:v>7.9918703218958758</c:v>
                </c:pt>
                <c:pt idx="46">
                  <c:v>9.2407279568960572</c:v>
                </c:pt>
                <c:pt idx="47">
                  <c:v>6.9443359718850903</c:v>
                </c:pt>
                <c:pt idx="48">
                  <c:v>7.4358485550024742</c:v>
                </c:pt>
                <c:pt idx="49">
                  <c:v>8.9021535057670409</c:v>
                </c:pt>
                <c:pt idx="50">
                  <c:v>7.5023134101151241</c:v>
                </c:pt>
                <c:pt idx="51">
                  <c:v>8.3740867323751829</c:v>
                </c:pt>
                <c:pt idx="52">
                  <c:v>9.3627206283855049</c:v>
                </c:pt>
                <c:pt idx="53">
                  <c:v>6.7490279757054479</c:v>
                </c:pt>
                <c:pt idx="54">
                  <c:v>7.0556139196683256</c:v>
                </c:pt>
                <c:pt idx="55">
                  <c:v>9.414689203884361</c:v>
                </c:pt>
                <c:pt idx="56">
                  <c:v>8.4861144105923021</c:v>
                </c:pt>
                <c:pt idx="57">
                  <c:v>8.076616938300285</c:v>
                </c:pt>
                <c:pt idx="58">
                  <c:v>7.4550931436072547</c:v>
                </c:pt>
                <c:pt idx="59">
                  <c:v>7.7852074646679128</c:v>
                </c:pt>
                <c:pt idx="60">
                  <c:v>9.120123389792635</c:v>
                </c:pt>
                <c:pt idx="61">
                  <c:v>8.2457389984432972</c:v>
                </c:pt>
                <c:pt idx="62">
                  <c:v>8.4237166694333858</c:v>
                </c:pt>
                <c:pt idx="63">
                  <c:v>8.6216922961661968</c:v>
                </c:pt>
                <c:pt idx="64">
                  <c:v>7.0261887697134107</c:v>
                </c:pt>
                <c:pt idx="65">
                  <c:v>7.1863032623647696</c:v>
                </c:pt>
                <c:pt idx="66">
                  <c:v>7.1405972482340019</c:v>
                </c:pt>
                <c:pt idx="67">
                  <c:v>9.2824275179210627</c:v>
                </c:pt>
                <c:pt idx="68">
                  <c:v>7.7102544984613539</c:v>
                </c:pt>
                <c:pt idx="69">
                  <c:v>9.8102696823246838</c:v>
                </c:pt>
                <c:pt idx="70">
                  <c:v>8.1457996005387905</c:v>
                </c:pt>
                <c:pt idx="71">
                  <c:v>8.293831116227425</c:v>
                </c:pt>
                <c:pt idx="72">
                  <c:v>6.9277343612974498</c:v>
                </c:pt>
                <c:pt idx="73">
                  <c:v>9.1389317993169659</c:v>
                </c:pt>
                <c:pt idx="74">
                  <c:v>7.4801028159958198</c:v>
                </c:pt>
                <c:pt idx="75">
                  <c:v>8.5445213522863366</c:v>
                </c:pt>
                <c:pt idx="76">
                  <c:v>7.9545639676403308</c:v>
                </c:pt>
                <c:pt idx="77">
                  <c:v>8.0184657552233372</c:v>
                </c:pt>
                <c:pt idx="78">
                  <c:v>8.5607720861922711</c:v>
                </c:pt>
                <c:pt idx="79">
                  <c:v>9.2199143944104556</c:v>
                </c:pt>
                <c:pt idx="80">
                  <c:v>8.9876757059780932</c:v>
                </c:pt>
                <c:pt idx="81">
                  <c:v>7.8712200125956464</c:v>
                </c:pt>
                <c:pt idx="82">
                  <c:v>9.3497309410529876</c:v>
                </c:pt>
                <c:pt idx="83">
                  <c:v>9.4872771701910121</c:v>
                </c:pt>
                <c:pt idx="84">
                  <c:v>9.129206886287216</c:v>
                </c:pt>
                <c:pt idx="85">
                  <c:v>7.7478567358320696</c:v>
                </c:pt>
                <c:pt idx="86">
                  <c:v>8.7655605702987156</c:v>
                </c:pt>
                <c:pt idx="87">
                  <c:v>8.5380268556385772</c:v>
                </c:pt>
                <c:pt idx="88">
                  <c:v>8.5902382417257748</c:v>
                </c:pt>
                <c:pt idx="89">
                  <c:v>9.1320474242461298</c:v>
                </c:pt>
                <c:pt idx="90">
                  <c:v>7.9269981887955305</c:v>
                </c:pt>
                <c:pt idx="91">
                  <c:v>8.4205516657641954</c:v>
                </c:pt>
                <c:pt idx="92">
                  <c:v>8.3945079093610833</c:v>
                </c:pt>
                <c:pt idx="93">
                  <c:v>7.288318902687732</c:v>
                </c:pt>
                <c:pt idx="94">
                  <c:v>8.7388697472185193</c:v>
                </c:pt>
                <c:pt idx="95">
                  <c:v>8.8284295214610538</c:v>
                </c:pt>
                <c:pt idx="96">
                  <c:v>9.1511684382472875</c:v>
                </c:pt>
                <c:pt idx="97">
                  <c:v>9.1546982667825407</c:v>
                </c:pt>
                <c:pt idx="98">
                  <c:v>9.0121807322840759</c:v>
                </c:pt>
                <c:pt idx="99">
                  <c:v>9.5309162134612624</c:v>
                </c:pt>
                <c:pt idx="100">
                  <c:v>9.124005711416876</c:v>
                </c:pt>
                <c:pt idx="101">
                  <c:v>8.3044892076950259</c:v>
                </c:pt>
                <c:pt idx="102">
                  <c:v>8.5858756147191375</c:v>
                </c:pt>
                <c:pt idx="103">
                  <c:v>8.9502119860682665</c:v>
                </c:pt>
                <c:pt idx="104">
                  <c:v>9.2811603732444343</c:v>
                </c:pt>
                <c:pt idx="105">
                  <c:v>8.9993117624990191</c:v>
                </c:pt>
                <c:pt idx="106">
                  <c:v>7.9842136382084812</c:v>
                </c:pt>
                <c:pt idx="107">
                  <c:v>8.839340456668193</c:v>
                </c:pt>
                <c:pt idx="108">
                  <c:v>7.2325250220378203</c:v>
                </c:pt>
                <c:pt idx="109">
                  <c:v>9.1526960047859109</c:v>
                </c:pt>
                <c:pt idx="110">
                  <c:v>9.266329324484941</c:v>
                </c:pt>
                <c:pt idx="111">
                  <c:v>9.0114382339162553</c:v>
                </c:pt>
                <c:pt idx="112">
                  <c:v>8.531501339906848</c:v>
                </c:pt>
                <c:pt idx="113">
                  <c:v>8.4232694700340893</c:v>
                </c:pt>
                <c:pt idx="114">
                  <c:v>8.531585720289721</c:v>
                </c:pt>
                <c:pt idx="115">
                  <c:v>8.9635808969840109</c:v>
                </c:pt>
                <c:pt idx="116">
                  <c:v>8.8002931319174174</c:v>
                </c:pt>
                <c:pt idx="117">
                  <c:v>8.7044790722046095</c:v>
                </c:pt>
                <c:pt idx="118">
                  <c:v>8.7310224591563159</c:v>
                </c:pt>
                <c:pt idx="119">
                  <c:v>9.2699715593234888</c:v>
                </c:pt>
                <c:pt idx="120">
                  <c:v>9.0671360614445344</c:v>
                </c:pt>
                <c:pt idx="121">
                  <c:v>8.5439979133958026</c:v>
                </c:pt>
                <c:pt idx="122">
                  <c:v>9.039075781013727</c:v>
                </c:pt>
                <c:pt idx="123">
                  <c:v>8.3648065214749501</c:v>
                </c:pt>
                <c:pt idx="124">
                  <c:v>8.4175569275896258</c:v>
                </c:pt>
                <c:pt idx="125">
                  <c:v>9.0739553115119307</c:v>
                </c:pt>
                <c:pt idx="126">
                  <c:v>8.4649548190041557</c:v>
                </c:pt>
                <c:pt idx="127">
                  <c:v>9.1446175765292015</c:v>
                </c:pt>
                <c:pt idx="128">
                  <c:v>9.1295839013010962</c:v>
                </c:pt>
                <c:pt idx="129">
                  <c:v>8.7654713259301023</c:v>
                </c:pt>
                <c:pt idx="130">
                  <c:v>8.8556966494241092</c:v>
                </c:pt>
                <c:pt idx="131">
                  <c:v>8.5062373952521959</c:v>
                </c:pt>
                <c:pt idx="132">
                  <c:v>8.5982963827320145</c:v>
                </c:pt>
                <c:pt idx="133">
                  <c:v>9.0446778005274631</c:v>
                </c:pt>
                <c:pt idx="134">
                  <c:v>7.9524617407626046</c:v>
                </c:pt>
                <c:pt idx="135">
                  <c:v>8.6536964387029105</c:v>
                </c:pt>
                <c:pt idx="136">
                  <c:v>8.9248980560627178</c:v>
                </c:pt>
                <c:pt idx="137">
                  <c:v>8.4993479072735099</c:v>
                </c:pt>
                <c:pt idx="138">
                  <c:v>8.4865112787221939</c:v>
                </c:pt>
                <c:pt idx="139">
                  <c:v>8.9927021385514454</c:v>
                </c:pt>
                <c:pt idx="140">
                  <c:v>8.9491642913386258</c:v>
                </c:pt>
                <c:pt idx="141">
                  <c:v>8.5138225170707127</c:v>
                </c:pt>
                <c:pt idx="142">
                  <c:v>8.4125886121886815</c:v>
                </c:pt>
                <c:pt idx="143">
                  <c:v>8.738435095745416</c:v>
                </c:pt>
                <c:pt idx="144">
                  <c:v>9.017209039512144</c:v>
                </c:pt>
                <c:pt idx="145">
                  <c:v>8.9728531908881592</c:v>
                </c:pt>
                <c:pt idx="146">
                  <c:v>8.9445055019183695</c:v>
                </c:pt>
                <c:pt idx="147">
                  <c:v>8.4604594403354714</c:v>
                </c:pt>
                <c:pt idx="148">
                  <c:v>8.5573134998123557</c:v>
                </c:pt>
                <c:pt idx="149">
                  <c:v>8.9711790940837641</c:v>
                </c:pt>
                <c:pt idx="150">
                  <c:v>8.3385257502025443</c:v>
                </c:pt>
                <c:pt idx="151">
                  <c:v>8.9609897712658615</c:v>
                </c:pt>
                <c:pt idx="152">
                  <c:v>8.4143468459155901</c:v>
                </c:pt>
                <c:pt idx="153">
                  <c:v>8.9172117606902059</c:v>
                </c:pt>
                <c:pt idx="154">
                  <c:v>8.7599511170140225</c:v>
                </c:pt>
                <c:pt idx="155">
                  <c:v>8.4817974895711696</c:v>
                </c:pt>
                <c:pt idx="156">
                  <c:v>8.5862155824674815</c:v>
                </c:pt>
                <c:pt idx="157">
                  <c:v>8.9345096605579535</c:v>
                </c:pt>
                <c:pt idx="158">
                  <c:v>8.8925718060783403</c:v>
                </c:pt>
                <c:pt idx="159">
                  <c:v>8.7375650651785257</c:v>
                </c:pt>
                <c:pt idx="160">
                  <c:v>9.1122126365874152</c:v>
                </c:pt>
                <c:pt idx="161">
                  <c:v>9.0157488055533737</c:v>
                </c:pt>
                <c:pt idx="162">
                  <c:v>8.4844489008899693</c:v>
                </c:pt>
                <c:pt idx="163">
                  <c:v>8.9782076639828752</c:v>
                </c:pt>
                <c:pt idx="164">
                  <c:v>8.8920174947958976</c:v>
                </c:pt>
                <c:pt idx="165">
                  <c:v>8.5624498821193971</c:v>
                </c:pt>
                <c:pt idx="166">
                  <c:v>9.0956352197731292</c:v>
                </c:pt>
                <c:pt idx="167">
                  <c:v>9.6901656109195873</c:v>
                </c:pt>
                <c:pt idx="168">
                  <c:v>8.5130409829174116</c:v>
                </c:pt>
                <c:pt idx="169">
                  <c:v>9.1224118108653975</c:v>
                </c:pt>
                <c:pt idx="170">
                  <c:v>8.9573223648570846</c:v>
                </c:pt>
                <c:pt idx="171">
                  <c:v>8.9199511718920377</c:v>
                </c:pt>
                <c:pt idx="172">
                  <c:v>8.5091192849771229</c:v>
                </c:pt>
                <c:pt idx="173">
                  <c:v>8.9472249854871606</c:v>
                </c:pt>
                <c:pt idx="174">
                  <c:v>8.9314024907422613</c:v>
                </c:pt>
                <c:pt idx="175">
                  <c:v>9.5885137594036287</c:v>
                </c:pt>
                <c:pt idx="176">
                  <c:v>8.9075667257687403</c:v>
                </c:pt>
                <c:pt idx="177">
                  <c:v>9.6706218943236824</c:v>
                </c:pt>
                <c:pt idx="178">
                  <c:v>9.6642667012690779</c:v>
                </c:pt>
                <c:pt idx="179">
                  <c:v>9.7169850678308993</c:v>
                </c:pt>
                <c:pt idx="180">
                  <c:v>8.6462706047850606</c:v>
                </c:pt>
                <c:pt idx="181">
                  <c:v>9.3621554693099647</c:v>
                </c:pt>
                <c:pt idx="182">
                  <c:v>9.5453257895438295</c:v>
                </c:pt>
                <c:pt idx="183">
                  <c:v>9.6208182285745369</c:v>
                </c:pt>
              </c:numCache>
            </c:numRef>
          </c:xVal>
          <c:yVal>
            <c:numRef>
              <c:f>'16-3 16-16'!$L$5:$L$188</c:f>
              <c:numCache>
                <c:formatCode>0.00</c:formatCode>
                <c:ptCount val="184"/>
                <c:pt idx="0">
                  <c:v>-1.6809943148924811</c:v>
                </c:pt>
                <c:pt idx="1">
                  <c:v>-3.0194107359827882</c:v>
                </c:pt>
                <c:pt idx="2">
                  <c:v>-5.1404881178904196</c:v>
                </c:pt>
                <c:pt idx="3">
                  <c:v>-5.2245684292745276</c:v>
                </c:pt>
                <c:pt idx="4">
                  <c:v>-3.3169886281584828</c:v>
                </c:pt>
                <c:pt idx="5">
                  <c:v>-3.3465789344265096</c:v>
                </c:pt>
                <c:pt idx="6">
                  <c:v>-2.5278367315016874</c:v>
                </c:pt>
                <c:pt idx="7">
                  <c:v>-1.6267498439955066</c:v>
                </c:pt>
                <c:pt idx="8">
                  <c:v>-1.8395987720108993</c:v>
                </c:pt>
                <c:pt idx="9">
                  <c:v>-1.9080803025048292</c:v>
                </c:pt>
                <c:pt idx="10">
                  <c:v>-1.600441270545347</c:v>
                </c:pt>
                <c:pt idx="11">
                  <c:v>-3.5009680646166244</c:v>
                </c:pt>
                <c:pt idx="12">
                  <c:v>-1.856266184800571</c:v>
                </c:pt>
                <c:pt idx="13">
                  <c:v>-4.8787804917941084</c:v>
                </c:pt>
                <c:pt idx="14">
                  <c:v>-2.7046968634627619</c:v>
                </c:pt>
                <c:pt idx="15">
                  <c:v>-4.0120037560391255</c:v>
                </c:pt>
                <c:pt idx="16">
                  <c:v>-5.3994606540268322</c:v>
                </c:pt>
                <c:pt idx="17">
                  <c:v>-2.3541841789893456</c:v>
                </c:pt>
                <c:pt idx="18">
                  <c:v>-1.8760383396915432</c:v>
                </c:pt>
                <c:pt idx="19">
                  <c:v>-4.5589929534055127</c:v>
                </c:pt>
                <c:pt idx="20">
                  <c:v>-3.0885142176713831</c:v>
                </c:pt>
                <c:pt idx="21">
                  <c:v>-2.7379817908393069</c:v>
                </c:pt>
                <c:pt idx="22">
                  <c:v>-6.4775913722053859</c:v>
                </c:pt>
                <c:pt idx="23">
                  <c:v>-2.8112702388876527</c:v>
                </c:pt>
                <c:pt idx="24">
                  <c:v>-5.6560161438907528</c:v>
                </c:pt>
                <c:pt idx="25">
                  <c:v>-3.8544862745217312</c:v>
                </c:pt>
                <c:pt idx="26">
                  <c:v>-4.1325389956982335</c:v>
                </c:pt>
                <c:pt idx="27">
                  <c:v>-5.2808271260197426</c:v>
                </c:pt>
                <c:pt idx="28">
                  <c:v>-4.5670212730026201</c:v>
                </c:pt>
                <c:pt idx="29">
                  <c:v>-3.4115346963724469</c:v>
                </c:pt>
                <c:pt idx="30">
                  <c:v>-5.0765260414811975</c:v>
                </c:pt>
                <c:pt idx="31">
                  <c:v>-3.3521002346426449</c:v>
                </c:pt>
                <c:pt idx="32">
                  <c:v>-5.3209626186387364</c:v>
                </c:pt>
                <c:pt idx="33">
                  <c:v>-4.4994553375424662</c:v>
                </c:pt>
                <c:pt idx="34">
                  <c:v>-1.9329010352669083</c:v>
                </c:pt>
                <c:pt idx="35">
                  <c:v>-4.9364048893132964</c:v>
                </c:pt>
                <c:pt idx="36">
                  <c:v>-1.8180030887560066</c:v>
                </c:pt>
                <c:pt idx="37">
                  <c:v>-4.1196086802381142</c:v>
                </c:pt>
                <c:pt idx="38">
                  <c:v>-4.2408189816944155</c:v>
                </c:pt>
                <c:pt idx="39">
                  <c:v>-5.092099146997592</c:v>
                </c:pt>
                <c:pt idx="40">
                  <c:v>-4.1716954573610083</c:v>
                </c:pt>
                <c:pt idx="41">
                  <c:v>-4.023278229050419</c:v>
                </c:pt>
                <c:pt idx="42">
                  <c:v>-3.0993983050833251</c:v>
                </c:pt>
                <c:pt idx="43">
                  <c:v>-6.3923053763698574</c:v>
                </c:pt>
                <c:pt idx="44">
                  <c:v>-4.1320265602995585</c:v>
                </c:pt>
                <c:pt idx="45">
                  <c:v>-5.5236368558341615</c:v>
                </c:pt>
                <c:pt idx="46">
                  <c:v>-5.2025952619888187</c:v>
                </c:pt>
                <c:pt idx="47">
                  <c:v>-2.9990181044287012</c:v>
                </c:pt>
                <c:pt idx="48">
                  <c:v>-4.7981290137598656</c:v>
                </c:pt>
                <c:pt idx="49">
                  <c:v>-4.9638755458998718</c:v>
                </c:pt>
                <c:pt idx="50">
                  <c:v>-5.1459097745888425</c:v>
                </c:pt>
                <c:pt idx="51">
                  <c:v>-4.8713330830601933</c:v>
                </c:pt>
                <c:pt idx="52">
                  <c:v>-5.8021566306821661</c:v>
                </c:pt>
                <c:pt idx="53">
                  <c:v>-3.3520734831836716</c:v>
                </c:pt>
                <c:pt idx="54">
                  <c:v>-3.4589125889627432</c:v>
                </c:pt>
                <c:pt idx="55">
                  <c:v>-4.9850514757308124</c:v>
                </c:pt>
                <c:pt idx="56">
                  <c:v>-6.1308354185237368</c:v>
                </c:pt>
                <c:pt idx="57">
                  <c:v>-4.2349993440756322</c:v>
                </c:pt>
                <c:pt idx="58">
                  <c:v>-3.9416519590541195</c:v>
                </c:pt>
                <c:pt idx="59">
                  <c:v>-4.7979489558530091</c:v>
                </c:pt>
                <c:pt idx="60">
                  <c:v>-5.7788555856150872</c:v>
                </c:pt>
                <c:pt idx="61">
                  <c:v>-6.5546199929874254</c:v>
                </c:pt>
                <c:pt idx="62">
                  <c:v>-5.1003588311479033</c:v>
                </c:pt>
                <c:pt idx="63">
                  <c:v>-6.2191800218076843</c:v>
                </c:pt>
                <c:pt idx="64">
                  <c:v>-3.1376148755458697</c:v>
                </c:pt>
                <c:pt idx="65">
                  <c:v>-2.8661704074491485</c:v>
                </c:pt>
                <c:pt idx="66">
                  <c:v>-4.6652785018712803</c:v>
                </c:pt>
                <c:pt idx="67">
                  <c:v>-5.5658035139948741</c:v>
                </c:pt>
                <c:pt idx="68">
                  <c:v>-4.6188547059405245</c:v>
                </c:pt>
                <c:pt idx="69">
                  <c:v>-4.8047585385590335</c:v>
                </c:pt>
                <c:pt idx="70">
                  <c:v>-6.1081268191897031</c:v>
                </c:pt>
                <c:pt idx="71">
                  <c:v>-5.5293894731598643</c:v>
                </c:pt>
                <c:pt idx="72">
                  <c:v>-3.4212803581250752</c:v>
                </c:pt>
                <c:pt idx="73">
                  <c:v>-3.870604010751685</c:v>
                </c:pt>
                <c:pt idx="74">
                  <c:v>-2.4806277132228338</c:v>
                </c:pt>
                <c:pt idx="75">
                  <c:v>-5.2413110266259508</c:v>
                </c:pt>
                <c:pt idx="76">
                  <c:v>-4.6315219246944004</c:v>
                </c:pt>
                <c:pt idx="77">
                  <c:v>-4.6621328646700615</c:v>
                </c:pt>
                <c:pt idx="78">
                  <c:v>-4.5919192655307626</c:v>
                </c:pt>
                <c:pt idx="79">
                  <c:v>-5.6233844923364416</c:v>
                </c:pt>
                <c:pt idx="80">
                  <c:v>-5.8562996584934917</c:v>
                </c:pt>
                <c:pt idx="81">
                  <c:v>-3.6395626200442233</c:v>
                </c:pt>
                <c:pt idx="82">
                  <c:v>-4.7763746161082494</c:v>
                </c:pt>
                <c:pt idx="83">
                  <c:v>1.2651744259252142</c:v>
                </c:pt>
                <c:pt idx="84">
                  <c:v>-4.3806192785500784</c:v>
                </c:pt>
                <c:pt idx="85">
                  <c:v>-3.3353671146898933</c:v>
                </c:pt>
                <c:pt idx="86">
                  <c:v>-5.6939952278537307</c:v>
                </c:pt>
                <c:pt idx="87">
                  <c:v>-5.5601450265658299</c:v>
                </c:pt>
                <c:pt idx="88">
                  <c:v>-5.8042857347805592</c:v>
                </c:pt>
                <c:pt idx="89">
                  <c:v>-5.2585108571843717</c:v>
                </c:pt>
                <c:pt idx="90">
                  <c:v>-4.3874142348077481</c:v>
                </c:pt>
                <c:pt idx="91">
                  <c:v>-6.074507005505331</c:v>
                </c:pt>
                <c:pt idx="92">
                  <c:v>-5.0545952473568301</c:v>
                </c:pt>
                <c:pt idx="93">
                  <c:v>-3.7363229314516353</c:v>
                </c:pt>
                <c:pt idx="94">
                  <c:v>-2.0704926207006036</c:v>
                </c:pt>
                <c:pt idx="95">
                  <c:v>-6.200501148020936</c:v>
                </c:pt>
                <c:pt idx="96">
                  <c:v>-5.3186115271236494</c:v>
                </c:pt>
                <c:pt idx="97">
                  <c:v>-5.9594982133118704</c:v>
                </c:pt>
                <c:pt idx="98">
                  <c:v>-6.7386988236885461</c:v>
                </c:pt>
                <c:pt idx="99">
                  <c:v>-4.189430195262549</c:v>
                </c:pt>
                <c:pt idx="100">
                  <c:v>-5.7058496213172898</c:v>
                </c:pt>
                <c:pt idx="101">
                  <c:v>-5.6052874936143127</c:v>
                </c:pt>
                <c:pt idx="102">
                  <c:v>-2.470586204147577</c:v>
                </c:pt>
                <c:pt idx="103">
                  <c:v>-6.2369963843147325</c:v>
                </c:pt>
                <c:pt idx="104">
                  <c:v>-5.4084311513179149</c:v>
                </c:pt>
                <c:pt idx="105">
                  <c:v>-6.8420544458360588</c:v>
                </c:pt>
                <c:pt idx="106">
                  <c:v>-4.500960267559897</c:v>
                </c:pt>
                <c:pt idx="107">
                  <c:v>-6.2856644690559333</c:v>
                </c:pt>
                <c:pt idx="108">
                  <c:v>-4.8540665928522895</c:v>
                </c:pt>
                <c:pt idx="109">
                  <c:v>-5.5073641929890726</c:v>
                </c:pt>
                <c:pt idx="110">
                  <c:v>-5.8503268989737673</c:v>
                </c:pt>
                <c:pt idx="111">
                  <c:v>-4.7161277341312404</c:v>
                </c:pt>
                <c:pt idx="112">
                  <c:v>-4.3058350445867823</c:v>
                </c:pt>
                <c:pt idx="113">
                  <c:v>-6.6640027009156491</c:v>
                </c:pt>
                <c:pt idx="114">
                  <c:v>-5.9346768873761402</c:v>
                </c:pt>
                <c:pt idx="115">
                  <c:v>-5.5101637918654127</c:v>
                </c:pt>
                <c:pt idx="116">
                  <c:v>-5.9819343066219641</c:v>
                </c:pt>
                <c:pt idx="117">
                  <c:v>-6.0581569808698656</c:v>
                </c:pt>
                <c:pt idx="118">
                  <c:v>-5.2215867839061154</c:v>
                </c:pt>
                <c:pt idx="119">
                  <c:v>-5.3781158878453859</c:v>
                </c:pt>
                <c:pt idx="120">
                  <c:v>-5.4740910598663861</c:v>
                </c:pt>
                <c:pt idx="121">
                  <c:v>-6.6613966377735672</c:v>
                </c:pt>
                <c:pt idx="122">
                  <c:v>-5.3744313678599251</c:v>
                </c:pt>
                <c:pt idx="123">
                  <c:v>-4.6354305993628975</c:v>
                </c:pt>
                <c:pt idx="124">
                  <c:v>-5.4368274020386469</c:v>
                </c:pt>
                <c:pt idx="125">
                  <c:v>-5.7696729655845793</c:v>
                </c:pt>
                <c:pt idx="126">
                  <c:v>-5.7701108743205634</c:v>
                </c:pt>
                <c:pt idx="127">
                  <c:v>-5.6522636380836868</c:v>
                </c:pt>
                <c:pt idx="128">
                  <c:v>-5.4343108923285506</c:v>
                </c:pt>
                <c:pt idx="129">
                  <c:v>-5.6734557237123457</c:v>
                </c:pt>
                <c:pt idx="130">
                  <c:v>-4.0634059899958546</c:v>
                </c:pt>
                <c:pt idx="131">
                  <c:v>-6.6408853843118916</c:v>
                </c:pt>
                <c:pt idx="132">
                  <c:v>-5.819898572230203</c:v>
                </c:pt>
                <c:pt idx="133">
                  <c:v>-6.133715411911254</c:v>
                </c:pt>
                <c:pt idx="134">
                  <c:v>-7.4670457405248953</c:v>
                </c:pt>
                <c:pt idx="135">
                  <c:v>-6.2209080885910115</c:v>
                </c:pt>
                <c:pt idx="136">
                  <c:v>-6.859554592066976</c:v>
                </c:pt>
                <c:pt idx="137">
                  <c:v>-5.666903886144171</c:v>
                </c:pt>
                <c:pt idx="138">
                  <c:v>-5.7324327172760992</c:v>
                </c:pt>
                <c:pt idx="139">
                  <c:v>-6.1300787327480695</c:v>
                </c:pt>
                <c:pt idx="140">
                  <c:v>-5.3810677296219582</c:v>
                </c:pt>
                <c:pt idx="141">
                  <c:v>-5.074817991869299</c:v>
                </c:pt>
                <c:pt idx="142">
                  <c:v>-6.2461557889619339</c:v>
                </c:pt>
                <c:pt idx="143">
                  <c:v>-5.7240972910008221</c:v>
                </c:pt>
                <c:pt idx="144">
                  <c:v>-6.1634531269807615</c:v>
                </c:pt>
                <c:pt idx="145">
                  <c:v>-4.2964515214898267</c:v>
                </c:pt>
                <c:pt idx="146">
                  <c:v>-5.2731793254399273</c:v>
                </c:pt>
                <c:pt idx="147">
                  <c:v>-6.1810481718303665</c:v>
                </c:pt>
                <c:pt idx="148">
                  <c:v>-5.5748470810991293</c:v>
                </c:pt>
                <c:pt idx="149">
                  <c:v>-6.3559387039921074</c:v>
                </c:pt>
                <c:pt idx="150">
                  <c:v>-6.33012794757785</c:v>
                </c:pt>
                <c:pt idx="151">
                  <c:v>-5.7269789878490558</c:v>
                </c:pt>
                <c:pt idx="152">
                  <c:v>-7.235999278038137</c:v>
                </c:pt>
                <c:pt idx="153">
                  <c:v>-5.3408987450788841</c:v>
                </c:pt>
                <c:pt idx="154">
                  <c:v>-5.9591323312060354</c:v>
                </c:pt>
                <c:pt idx="155">
                  <c:v>-5.9649820112483614</c:v>
                </c:pt>
                <c:pt idx="156">
                  <c:v>-4.8904905294233414</c:v>
                </c:pt>
                <c:pt idx="157">
                  <c:v>-4.7893346979718343</c:v>
                </c:pt>
                <c:pt idx="158">
                  <c:v>-4.7097466887873409</c:v>
                </c:pt>
                <c:pt idx="159">
                  <c:v>-5.9206605403005517</c:v>
                </c:pt>
                <c:pt idx="160">
                  <c:v>-5.2510971973360956</c:v>
                </c:pt>
                <c:pt idx="161">
                  <c:v>-5.8010865175446327</c:v>
                </c:pt>
                <c:pt idx="162">
                  <c:v>-5.6161055191210458</c:v>
                </c:pt>
                <c:pt idx="163">
                  <c:v>-6.1894492192746293</c:v>
                </c:pt>
                <c:pt idx="164">
                  <c:v>-4.6209117763251921</c:v>
                </c:pt>
                <c:pt idx="165">
                  <c:v>-5.5614747724747353</c:v>
                </c:pt>
                <c:pt idx="166">
                  <c:v>-6.7278680295910558</c:v>
                </c:pt>
                <c:pt idx="167">
                  <c:v>-6.5325112563256056</c:v>
                </c:pt>
                <c:pt idx="168">
                  <c:v>-6.0566592352437851</c:v>
                </c:pt>
                <c:pt idx="169">
                  <c:v>-6.6489824170865237</c:v>
                </c:pt>
                <c:pt idx="170">
                  <c:v>-5.4589930388200072</c:v>
                </c:pt>
                <c:pt idx="171">
                  <c:v>-6.2758239345337863</c:v>
                </c:pt>
                <c:pt idx="172">
                  <c:v>-6.7578501374803279</c:v>
                </c:pt>
                <c:pt idx="173">
                  <c:v>-6.1025718050047271</c:v>
                </c:pt>
                <c:pt idx="174">
                  <c:v>-6.0953561828979783</c:v>
                </c:pt>
                <c:pt idx="175">
                  <c:v>-6.2229231362385118</c:v>
                </c:pt>
                <c:pt idx="176">
                  <c:v>-6.4137267117163912</c:v>
                </c:pt>
                <c:pt idx="177">
                  <c:v>-6.8938138071189092</c:v>
                </c:pt>
                <c:pt idx="178">
                  <c:v>-6.7515330324569955</c:v>
                </c:pt>
                <c:pt idx="179">
                  <c:v>-6.4863470987442531</c:v>
                </c:pt>
                <c:pt idx="180">
                  <c:v>-6.8592346005592768</c:v>
                </c:pt>
                <c:pt idx="181">
                  <c:v>-6.7879688986060085</c:v>
                </c:pt>
                <c:pt idx="182">
                  <c:v>-7.1562339546219418</c:v>
                </c:pt>
                <c:pt idx="183">
                  <c:v>-5.617457623302438</c:v>
                </c:pt>
              </c:numCache>
            </c:numRef>
          </c:yVal>
          <c:bubbleSize>
            <c:numRef>
              <c:f>'16-3 16-16'!$E$5:$E$188</c:f>
              <c:numCache>
                <c:formatCode>0.0</c:formatCode>
                <c:ptCount val="184"/>
                <c:pt idx="0">
                  <c:v>9.0746215159021091</c:v>
                </c:pt>
                <c:pt idx="1">
                  <c:v>8.1445656919256653</c:v>
                </c:pt>
                <c:pt idx="2">
                  <c:v>7.4278182237584245</c:v>
                </c:pt>
                <c:pt idx="3">
                  <c:v>6.5672027714513055</c:v>
                </c:pt>
                <c:pt idx="4">
                  <c:v>5.9907337733198087</c:v>
                </c:pt>
                <c:pt idx="5">
                  <c:v>4.99579310022719</c:v>
                </c:pt>
                <c:pt idx="6">
                  <c:v>4.6215583847980719</c:v>
                </c:pt>
                <c:pt idx="7">
                  <c:v>4.5233244565803279</c:v>
                </c:pt>
                <c:pt idx="8">
                  <c:v>4.4996387815855483</c:v>
                </c:pt>
                <c:pt idx="9">
                  <c:v>4.1604365690904572</c:v>
                </c:pt>
                <c:pt idx="10">
                  <c:v>3.6563337014816222</c:v>
                </c:pt>
                <c:pt idx="11">
                  <c:v>3.0483680123671268</c:v>
                </c:pt>
                <c:pt idx="12">
                  <c:v>2.106398546411298</c:v>
                </c:pt>
                <c:pt idx="13">
                  <c:v>1.9005711778653345</c:v>
                </c:pt>
                <c:pt idx="14">
                  <c:v>1.738408071946262</c:v>
                </c:pt>
                <c:pt idx="15">
                  <c:v>1.6590095226145418</c:v>
                </c:pt>
                <c:pt idx="16">
                  <c:v>1.4587037270912047</c:v>
                </c:pt>
                <c:pt idx="17">
                  <c:v>1.3684403245433738</c:v>
                </c:pt>
                <c:pt idx="18">
                  <c:v>1.2466777518051626</c:v>
                </c:pt>
                <c:pt idx="19">
                  <c:v>1.1439585172297664</c:v>
                </c:pt>
                <c:pt idx="20">
                  <c:v>1.0395299742160331</c:v>
                </c:pt>
                <c:pt idx="21">
                  <c:v>0.81333734572738137</c:v>
                </c:pt>
                <c:pt idx="22">
                  <c:v>0.74712263296362125</c:v>
                </c:pt>
                <c:pt idx="23">
                  <c:v>0.73322579316094683</c:v>
                </c:pt>
                <c:pt idx="24">
                  <c:v>0.71846438230957799</c:v>
                </c:pt>
                <c:pt idx="25">
                  <c:v>0.7182611293247646</c:v>
                </c:pt>
                <c:pt idx="26">
                  <c:v>0.68416589284231188</c:v>
                </c:pt>
                <c:pt idx="27">
                  <c:v>0.67797602635876486</c:v>
                </c:pt>
                <c:pt idx="28">
                  <c:v>0.65383539579926042</c:v>
                </c:pt>
                <c:pt idx="29">
                  <c:v>0.64371165750834158</c:v>
                </c:pt>
                <c:pt idx="30">
                  <c:v>0.61343024036734972</c:v>
                </c:pt>
                <c:pt idx="31">
                  <c:v>0.60274048642511058</c:v>
                </c:pt>
                <c:pt idx="32">
                  <c:v>0.49518377198250685</c:v>
                </c:pt>
                <c:pt idx="33">
                  <c:v>0.48106611464102855</c:v>
                </c:pt>
                <c:pt idx="34">
                  <c:v>0.4628137696942824</c:v>
                </c:pt>
                <c:pt idx="35">
                  <c:v>0.45775211065114346</c:v>
                </c:pt>
                <c:pt idx="36">
                  <c:v>0.42727252500149332</c:v>
                </c:pt>
                <c:pt idx="37">
                  <c:v>0.4187100990743795</c:v>
                </c:pt>
                <c:pt idx="38">
                  <c:v>0.41703865107418914</c:v>
                </c:pt>
                <c:pt idx="39">
                  <c:v>0.37733296828755492</c:v>
                </c:pt>
                <c:pt idx="40">
                  <c:v>0.35520175632093359</c:v>
                </c:pt>
                <c:pt idx="41">
                  <c:v>0.29940206770517863</c:v>
                </c:pt>
                <c:pt idx="42">
                  <c:v>0.28830320252453906</c:v>
                </c:pt>
                <c:pt idx="43">
                  <c:v>0.26901240584868558</c:v>
                </c:pt>
                <c:pt idx="44">
                  <c:v>0.24728690146287313</c:v>
                </c:pt>
                <c:pt idx="45">
                  <c:v>0.23040064180376035</c:v>
                </c:pt>
                <c:pt idx="46">
                  <c:v>0.21981345981437</c:v>
                </c:pt>
                <c:pt idx="47">
                  <c:v>0.20472244044266291</c:v>
                </c:pt>
                <c:pt idx="48">
                  <c:v>0.19900530418015167</c:v>
                </c:pt>
                <c:pt idx="49">
                  <c:v>0.19636414993010845</c:v>
                </c:pt>
                <c:pt idx="50">
                  <c:v>0.18656333890573712</c:v>
                </c:pt>
                <c:pt idx="51">
                  <c:v>0.18280511263827018</c:v>
                </c:pt>
                <c:pt idx="52">
                  <c:v>0.18119871231649426</c:v>
                </c:pt>
                <c:pt idx="53">
                  <c:v>0.17557078549925051</c:v>
                </c:pt>
                <c:pt idx="54">
                  <c:v>0.16222966633419378</c:v>
                </c:pt>
                <c:pt idx="55">
                  <c:v>0.1592865530291849</c:v>
                </c:pt>
                <c:pt idx="56">
                  <c:v>0.1347351304127164</c:v>
                </c:pt>
                <c:pt idx="57">
                  <c:v>0.13356939869787407</c:v>
                </c:pt>
                <c:pt idx="58">
                  <c:v>0.13204901426609464</c:v>
                </c:pt>
                <c:pt idx="59">
                  <c:v>0.11669898075372402</c:v>
                </c:pt>
                <c:pt idx="60">
                  <c:v>0.11484428150962803</c:v>
                </c:pt>
                <c:pt idx="61">
                  <c:v>0.11091826752904146</c:v>
                </c:pt>
                <c:pt idx="62">
                  <c:v>0.1071288620772182</c:v>
                </c:pt>
                <c:pt idx="63">
                  <c:v>0.10533471432187891</c:v>
                </c:pt>
                <c:pt idx="64">
                  <c:v>0.10429823755458381</c:v>
                </c:pt>
                <c:pt idx="65">
                  <c:v>0.10074956734154404</c:v>
                </c:pt>
                <c:pt idx="66">
                  <c:v>8.9922784665900646E-2</c:v>
                </c:pt>
                <c:pt idx="67">
                  <c:v>8.2053066089344706E-2</c:v>
                </c:pt>
                <c:pt idx="68">
                  <c:v>7.2627539829779736E-2</c:v>
                </c:pt>
                <c:pt idx="69">
                  <c:v>7.2010133150874886E-2</c:v>
                </c:pt>
                <c:pt idx="70">
                  <c:v>6.8004070186192894E-2</c:v>
                </c:pt>
                <c:pt idx="71">
                  <c:v>6.3784543263923174E-2</c:v>
                </c:pt>
                <c:pt idx="72">
                  <c:v>6.2308322339904507E-2</c:v>
                </c:pt>
                <c:pt idx="73">
                  <c:v>5.0820095538987781E-2</c:v>
                </c:pt>
                <c:pt idx="74">
                  <c:v>5.0479477657057417E-2</c:v>
                </c:pt>
                <c:pt idx="75">
                  <c:v>4.5244442179074536E-2</c:v>
                </c:pt>
                <c:pt idx="76">
                  <c:v>4.0822124497096463E-2</c:v>
                </c:pt>
                <c:pt idx="77">
                  <c:v>3.9259929703545422E-2</c:v>
                </c:pt>
                <c:pt idx="78">
                  <c:v>3.5753363995525915E-2</c:v>
                </c:pt>
                <c:pt idx="79">
                  <c:v>3.5505065073205846E-2</c:v>
                </c:pt>
                <c:pt idx="80">
                  <c:v>3.3038127667288357E-2</c:v>
                </c:pt>
                <c:pt idx="81">
                  <c:v>3.2798232837786705E-2</c:v>
                </c:pt>
                <c:pt idx="82">
                  <c:v>3.0473660764213158E-2</c:v>
                </c:pt>
                <c:pt idx="83">
                  <c:v>2.7783888837215394E-2</c:v>
                </c:pt>
                <c:pt idx="84">
                  <c:v>2.4341362316472211E-2</c:v>
                </c:pt>
                <c:pt idx="85">
                  <c:v>2.3734922978695394E-2</c:v>
                </c:pt>
                <c:pt idx="86">
                  <c:v>2.3466874438252058E-2</c:v>
                </c:pt>
                <c:pt idx="87">
                  <c:v>2.2135750176743324E-2</c:v>
                </c:pt>
                <c:pt idx="88">
                  <c:v>2.2076963547478515E-2</c:v>
                </c:pt>
                <c:pt idx="89">
                  <c:v>2.1296643529288697E-2</c:v>
                </c:pt>
                <c:pt idx="90">
                  <c:v>2.0702390126098584E-2</c:v>
                </c:pt>
                <c:pt idx="91">
                  <c:v>2.0507877397816371E-2</c:v>
                </c:pt>
                <c:pt idx="92">
                  <c:v>2.0027079247674856E-2</c:v>
                </c:pt>
                <c:pt idx="93">
                  <c:v>1.9736633799870441E-2</c:v>
                </c:pt>
                <c:pt idx="94">
                  <c:v>1.9632717192170742E-2</c:v>
                </c:pt>
                <c:pt idx="95">
                  <c:v>1.9286258465731589E-2</c:v>
                </c:pt>
                <c:pt idx="96">
                  <c:v>1.7957067145571097E-2</c:v>
                </c:pt>
                <c:pt idx="97">
                  <c:v>1.6290577560143522E-2</c:v>
                </c:pt>
                <c:pt idx="98">
                  <c:v>1.5548202021028848E-2</c:v>
                </c:pt>
                <c:pt idx="99">
                  <c:v>1.4739097984935959E-2</c:v>
                </c:pt>
                <c:pt idx="100">
                  <c:v>1.4722079696978672E-2</c:v>
                </c:pt>
                <c:pt idx="101">
                  <c:v>1.4706153941087772E-2</c:v>
                </c:pt>
                <c:pt idx="102">
                  <c:v>1.4511305049092826E-2</c:v>
                </c:pt>
                <c:pt idx="103">
                  <c:v>1.3963022033619441E-2</c:v>
                </c:pt>
                <c:pt idx="104">
                  <c:v>1.3200728794525121E-2</c:v>
                </c:pt>
                <c:pt idx="105">
                  <c:v>1.3147993112089567E-2</c:v>
                </c:pt>
                <c:pt idx="106">
                  <c:v>1.3052690699528743E-2</c:v>
                </c:pt>
                <c:pt idx="107">
                  <c:v>1.2195263129729968E-2</c:v>
                </c:pt>
                <c:pt idx="108">
                  <c:v>1.1549618698955249E-2</c:v>
                </c:pt>
                <c:pt idx="109">
                  <c:v>1.0620966442520408E-2</c:v>
                </c:pt>
                <c:pt idx="110">
                  <c:v>1.0191097094858489E-2</c:v>
                </c:pt>
                <c:pt idx="111">
                  <c:v>1.0008812321627071E-2</c:v>
                </c:pt>
                <c:pt idx="112">
                  <c:v>9.8153501049471608E-3</c:v>
                </c:pt>
                <c:pt idx="113">
                  <c:v>9.2069778258221085E-3</c:v>
                </c:pt>
                <c:pt idx="114">
                  <c:v>8.9960771165439879E-3</c:v>
                </c:pt>
                <c:pt idx="115">
                  <c:v>8.6862602347931271E-3</c:v>
                </c:pt>
                <c:pt idx="116">
                  <c:v>8.4967899622019633E-3</c:v>
                </c:pt>
                <c:pt idx="117">
                  <c:v>7.9425400408275025E-3</c:v>
                </c:pt>
                <c:pt idx="118">
                  <c:v>7.2120142725867935E-3</c:v>
                </c:pt>
                <c:pt idx="119">
                  <c:v>7.1449916323599342E-3</c:v>
                </c:pt>
                <c:pt idx="120">
                  <c:v>7.0498993221195707E-3</c:v>
                </c:pt>
                <c:pt idx="121">
                  <c:v>6.8487053400467192E-3</c:v>
                </c:pt>
                <c:pt idx="122">
                  <c:v>6.8069790192032903E-3</c:v>
                </c:pt>
                <c:pt idx="123">
                  <c:v>5.6029666615730871E-3</c:v>
                </c:pt>
                <c:pt idx="124">
                  <c:v>5.5845616983007575E-3</c:v>
                </c:pt>
                <c:pt idx="125">
                  <c:v>5.284997809788361E-3</c:v>
                </c:pt>
                <c:pt idx="126">
                  <c:v>5.1185967719837473E-3</c:v>
                </c:pt>
                <c:pt idx="127">
                  <c:v>5.0948131893076331E-3</c:v>
                </c:pt>
                <c:pt idx="128">
                  <c:v>4.932908341160871E-3</c:v>
                </c:pt>
                <c:pt idx="129">
                  <c:v>4.7179736673299113E-3</c:v>
                </c:pt>
                <c:pt idx="130">
                  <c:v>4.4745491188445249E-3</c:v>
                </c:pt>
                <c:pt idx="131">
                  <c:v>4.176834130752179E-3</c:v>
                </c:pt>
                <c:pt idx="132">
                  <c:v>3.8781526719857155E-3</c:v>
                </c:pt>
                <c:pt idx="133">
                  <c:v>3.5761515965559779E-3</c:v>
                </c:pt>
                <c:pt idx="134">
                  <c:v>3.429374115482363E-3</c:v>
                </c:pt>
                <c:pt idx="135">
                  <c:v>3.3176837219256292E-3</c:v>
                </c:pt>
                <c:pt idx="136">
                  <c:v>3.2136410528336534E-3</c:v>
                </c:pt>
                <c:pt idx="137">
                  <c:v>3.2048587758384097E-3</c:v>
                </c:pt>
                <c:pt idx="138">
                  <c:v>2.9825705207913371E-3</c:v>
                </c:pt>
                <c:pt idx="139">
                  <c:v>2.8864276989486715E-3</c:v>
                </c:pt>
                <c:pt idx="140">
                  <c:v>2.8794102814452952E-3</c:v>
                </c:pt>
                <c:pt idx="141">
                  <c:v>2.8531054709236563E-3</c:v>
                </c:pt>
                <c:pt idx="142">
                  <c:v>2.8445753167129655E-3</c:v>
                </c:pt>
                <c:pt idx="143">
                  <c:v>2.8304564407780285E-3</c:v>
                </c:pt>
                <c:pt idx="144">
                  <c:v>2.5886286699281411E-3</c:v>
                </c:pt>
                <c:pt idx="145">
                  <c:v>2.5032430868930466E-3</c:v>
                </c:pt>
                <c:pt idx="146">
                  <c:v>2.156994462774355E-3</c:v>
                </c:pt>
                <c:pt idx="147">
                  <c:v>2.1518679661551216E-3</c:v>
                </c:pt>
                <c:pt idx="148">
                  <c:v>1.7165359581612326E-3</c:v>
                </c:pt>
                <c:pt idx="149">
                  <c:v>1.5246284986527297E-3</c:v>
                </c:pt>
                <c:pt idx="150">
                  <c:v>1.4482352949333386E-3</c:v>
                </c:pt>
                <c:pt idx="151">
                  <c:v>1.3515462070574757E-3</c:v>
                </c:pt>
                <c:pt idx="152">
                  <c:v>9.8890960194287494E-4</c:v>
                </c:pt>
                <c:pt idx="153">
                  <c:v>9.714711093446643E-4</c:v>
                </c:pt>
                <c:pt idx="154">
                  <c:v>9.6378136441581472E-4</c:v>
                </c:pt>
                <c:pt idx="155">
                  <c:v>9.2318959610287099E-4</c:v>
                </c:pt>
                <c:pt idx="156">
                  <c:v>8.7646284003248449E-4</c:v>
                </c:pt>
                <c:pt idx="157">
                  <c:v>8.0359935529682766E-4</c:v>
                </c:pt>
                <c:pt idx="158">
                  <c:v>7.4430848046291083E-4</c:v>
                </c:pt>
                <c:pt idx="159">
                  <c:v>7.401064340537036E-4</c:v>
                </c:pt>
                <c:pt idx="160">
                  <c:v>6.6051967506331496E-4</c:v>
                </c:pt>
                <c:pt idx="161">
                  <c:v>5.0470779420990364E-4</c:v>
                </c:pt>
                <c:pt idx="162">
                  <c:v>5.0277485286166822E-4</c:v>
                </c:pt>
                <c:pt idx="163">
                  <c:v>4.9857280645246088E-4</c:v>
                </c:pt>
                <c:pt idx="164">
                  <c:v>4.8390766448432688E-4</c:v>
                </c:pt>
                <c:pt idx="165">
                  <c:v>4.7886520879327795E-4</c:v>
                </c:pt>
                <c:pt idx="166">
                  <c:v>4.7773065626279199E-4</c:v>
                </c:pt>
                <c:pt idx="167">
                  <c:v>4.6903242019573268E-4</c:v>
                </c:pt>
                <c:pt idx="168">
                  <c:v>3.380126131566452E-4</c:v>
                </c:pt>
                <c:pt idx="169">
                  <c:v>3.2191877540938072E-4</c:v>
                </c:pt>
                <c:pt idx="170">
                  <c:v>1.9085694790620117E-4</c:v>
                </c:pt>
                <c:pt idx="171">
                  <c:v>1.5715653570435765E-4</c:v>
                </c:pt>
                <c:pt idx="172">
                  <c:v>1.2341410303842203E-4</c:v>
                </c:pt>
                <c:pt idx="173">
                  <c:v>1.174051766732554E-4</c:v>
                </c:pt>
                <c:pt idx="174">
                  <c:v>1.0954734988803753E-4</c:v>
                </c:pt>
                <c:pt idx="175">
                  <c:v>9.7655558549980531E-5</c:v>
                </c:pt>
                <c:pt idx="176">
                  <c:v>5.0382536446397008E-5</c:v>
                </c:pt>
                <c:pt idx="177">
                  <c:v>4.7062919783123137E-5</c:v>
                </c:pt>
                <c:pt idx="178">
                  <c:v>3.651578329601251E-5</c:v>
                </c:pt>
                <c:pt idx="179">
                  <c:v>3.4540821483685022E-5</c:v>
                </c:pt>
                <c:pt idx="180">
                  <c:v>2.4455910101587207E-5</c:v>
                </c:pt>
                <c:pt idx="181">
                  <c:v>1.3950794078568646E-5</c:v>
                </c:pt>
                <c:pt idx="182">
                  <c:v>5.6307421883379478E-6</c:v>
                </c:pt>
                <c:pt idx="183">
                  <c:v>4.4961896578519427E-6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67810432"/>
        <c:axId val="67811968"/>
      </c:bubbleChart>
      <c:valAx>
        <c:axId val="67810432"/>
        <c:scaling>
          <c:orientation val="minMax"/>
          <c:max val="10"/>
          <c:min val="5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811968"/>
        <c:crosses val="autoZero"/>
        <c:crossBetween val="midCat"/>
        <c:majorUnit val="5"/>
        <c:minorUnit val="1"/>
      </c:valAx>
      <c:valAx>
        <c:axId val="67811968"/>
        <c:scaling>
          <c:orientation val="minMax"/>
          <c:max val="0"/>
          <c:min val="-7"/>
        </c:scaling>
        <c:delete val="0"/>
        <c:axPos val="l"/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810432"/>
        <c:crosses val="autoZero"/>
        <c:crossBetween val="midCat"/>
        <c:majorUnit val="7"/>
        <c:min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6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8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9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23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33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'16-5'!$A$4:$A$137</c:f>
              <c:numCache>
                <c:formatCode>0.000</c:formatCode>
                <c:ptCount val="134"/>
                <c:pt idx="0">
                  <c:v>7.4074074074074077E-3</c:v>
                </c:pt>
                <c:pt idx="1">
                  <c:v>1.4814814814814815E-2</c:v>
                </c:pt>
                <c:pt idx="2">
                  <c:v>2.2222222222222223E-2</c:v>
                </c:pt>
                <c:pt idx="3">
                  <c:v>2.9629629629629631E-2</c:v>
                </c:pt>
                <c:pt idx="4">
                  <c:v>3.7037037037037035E-2</c:v>
                </c:pt>
                <c:pt idx="5">
                  <c:v>4.4444444444444439E-2</c:v>
                </c:pt>
                <c:pt idx="6">
                  <c:v>5.1851851851851843E-2</c:v>
                </c:pt>
                <c:pt idx="7">
                  <c:v>5.9259259259259248E-2</c:v>
                </c:pt>
                <c:pt idx="8">
                  <c:v>6.6666666666666652E-2</c:v>
                </c:pt>
                <c:pt idx="9">
                  <c:v>7.4074074074074056E-2</c:v>
                </c:pt>
                <c:pt idx="10">
                  <c:v>8.148148148148146E-2</c:v>
                </c:pt>
                <c:pt idx="11">
                  <c:v>8.8888888888888865E-2</c:v>
                </c:pt>
                <c:pt idx="12">
                  <c:v>9.6296296296296269E-2</c:v>
                </c:pt>
                <c:pt idx="13">
                  <c:v>0.10370370370370367</c:v>
                </c:pt>
                <c:pt idx="14">
                  <c:v>0.11111111111111108</c:v>
                </c:pt>
                <c:pt idx="15">
                  <c:v>0.11851851851851848</c:v>
                </c:pt>
                <c:pt idx="16">
                  <c:v>0.12592592592592589</c:v>
                </c:pt>
                <c:pt idx="17">
                  <c:v>0.1333333333333333</c:v>
                </c:pt>
                <c:pt idx="18">
                  <c:v>0.14074074074074072</c:v>
                </c:pt>
                <c:pt idx="19">
                  <c:v>0.14814814814814814</c:v>
                </c:pt>
                <c:pt idx="20">
                  <c:v>0.15555555555555556</c:v>
                </c:pt>
                <c:pt idx="21">
                  <c:v>0.16296296296296298</c:v>
                </c:pt>
                <c:pt idx="22">
                  <c:v>0.17037037037037039</c:v>
                </c:pt>
                <c:pt idx="23">
                  <c:v>0.17777777777777781</c:v>
                </c:pt>
                <c:pt idx="24">
                  <c:v>0.18518518518518523</c:v>
                </c:pt>
                <c:pt idx="25">
                  <c:v>0.19259259259259265</c:v>
                </c:pt>
                <c:pt idx="26">
                  <c:v>0.20000000000000007</c:v>
                </c:pt>
                <c:pt idx="27">
                  <c:v>0.20740740740740748</c:v>
                </c:pt>
                <c:pt idx="28">
                  <c:v>0.2148148148148149</c:v>
                </c:pt>
                <c:pt idx="29">
                  <c:v>0.22222222222222232</c:v>
                </c:pt>
                <c:pt idx="30">
                  <c:v>0.22962962962962974</c:v>
                </c:pt>
                <c:pt idx="31">
                  <c:v>0.23703703703703716</c:v>
                </c:pt>
                <c:pt idx="32">
                  <c:v>0.24444444444444458</c:v>
                </c:pt>
                <c:pt idx="33">
                  <c:v>0.25185185185185199</c:v>
                </c:pt>
                <c:pt idx="34">
                  <c:v>0.25925925925925941</c:v>
                </c:pt>
                <c:pt idx="35">
                  <c:v>0.26666666666666683</c:v>
                </c:pt>
                <c:pt idx="36">
                  <c:v>0.27407407407407425</c:v>
                </c:pt>
                <c:pt idx="37">
                  <c:v>0.28148148148148167</c:v>
                </c:pt>
                <c:pt idx="38">
                  <c:v>0.28888888888888908</c:v>
                </c:pt>
                <c:pt idx="39">
                  <c:v>0.2962962962962965</c:v>
                </c:pt>
                <c:pt idx="40">
                  <c:v>0.30370370370370392</c:v>
                </c:pt>
                <c:pt idx="41">
                  <c:v>0.31111111111111134</c:v>
                </c:pt>
                <c:pt idx="42">
                  <c:v>0.31851851851851876</c:v>
                </c:pt>
                <c:pt idx="43">
                  <c:v>0.32592592592592617</c:v>
                </c:pt>
                <c:pt idx="44">
                  <c:v>0.33333333333333359</c:v>
                </c:pt>
                <c:pt idx="45">
                  <c:v>0.34074074074074101</c:v>
                </c:pt>
                <c:pt idx="46">
                  <c:v>0.34814814814814843</c:v>
                </c:pt>
                <c:pt idx="47">
                  <c:v>0.35555555555555585</c:v>
                </c:pt>
                <c:pt idx="48">
                  <c:v>0.36296296296296326</c:v>
                </c:pt>
                <c:pt idx="49">
                  <c:v>0.37037037037037068</c:v>
                </c:pt>
                <c:pt idx="50">
                  <c:v>0.3777777777777781</c:v>
                </c:pt>
                <c:pt idx="51">
                  <c:v>0.38518518518518552</c:v>
                </c:pt>
                <c:pt idx="52">
                  <c:v>0.39259259259259294</c:v>
                </c:pt>
                <c:pt idx="53">
                  <c:v>0.40000000000000036</c:v>
                </c:pt>
                <c:pt idx="54">
                  <c:v>0.40740740740740777</c:v>
                </c:pt>
                <c:pt idx="55">
                  <c:v>0.41481481481481519</c:v>
                </c:pt>
                <c:pt idx="56">
                  <c:v>0.42222222222222261</c:v>
                </c:pt>
                <c:pt idx="57">
                  <c:v>0.42962962962963003</c:v>
                </c:pt>
                <c:pt idx="58">
                  <c:v>0.43703703703703745</c:v>
                </c:pt>
                <c:pt idx="59">
                  <c:v>0.44444444444444486</c:v>
                </c:pt>
                <c:pt idx="60">
                  <c:v>0.45185185185185228</c:v>
                </c:pt>
                <c:pt idx="61">
                  <c:v>0.4592592592592597</c:v>
                </c:pt>
                <c:pt idx="62">
                  <c:v>0.46666666666666712</c:v>
                </c:pt>
                <c:pt idx="63">
                  <c:v>0.47407407407407454</c:v>
                </c:pt>
                <c:pt idx="64">
                  <c:v>0.48148148148148195</c:v>
                </c:pt>
                <c:pt idx="65">
                  <c:v>0.48888888888888937</c:v>
                </c:pt>
                <c:pt idx="66">
                  <c:v>0.49629629629629679</c:v>
                </c:pt>
                <c:pt idx="67">
                  <c:v>0.50370370370370421</c:v>
                </c:pt>
                <c:pt idx="68">
                  <c:v>0.51111111111111163</c:v>
                </c:pt>
                <c:pt idx="69">
                  <c:v>0.51851851851851904</c:v>
                </c:pt>
                <c:pt idx="70">
                  <c:v>0.52592592592592646</c:v>
                </c:pt>
                <c:pt idx="71">
                  <c:v>0.53333333333333388</c:v>
                </c:pt>
                <c:pt idx="72">
                  <c:v>0.5407407407407413</c:v>
                </c:pt>
                <c:pt idx="73">
                  <c:v>0.54814814814814872</c:v>
                </c:pt>
                <c:pt idx="74">
                  <c:v>0.55555555555555614</c:v>
                </c:pt>
                <c:pt idx="75">
                  <c:v>0.56296296296296355</c:v>
                </c:pt>
                <c:pt idx="76">
                  <c:v>0.57037037037037097</c:v>
                </c:pt>
                <c:pt idx="77">
                  <c:v>0.57777777777777839</c:v>
                </c:pt>
                <c:pt idx="78">
                  <c:v>0.58518518518518581</c:v>
                </c:pt>
                <c:pt idx="79">
                  <c:v>0.59259259259259323</c:v>
                </c:pt>
                <c:pt idx="80">
                  <c:v>0.60000000000000064</c:v>
                </c:pt>
                <c:pt idx="81">
                  <c:v>0.60740740740740806</c:v>
                </c:pt>
                <c:pt idx="82">
                  <c:v>0.61481481481481548</c:v>
                </c:pt>
                <c:pt idx="83">
                  <c:v>0.6222222222222229</c:v>
                </c:pt>
                <c:pt idx="84">
                  <c:v>0.62962962962963032</c:v>
                </c:pt>
                <c:pt idx="85">
                  <c:v>0.63703703703703773</c:v>
                </c:pt>
                <c:pt idx="86">
                  <c:v>0.64444444444444515</c:v>
                </c:pt>
                <c:pt idx="87">
                  <c:v>0.65185185185185257</c:v>
                </c:pt>
                <c:pt idx="88">
                  <c:v>0.65925925925925999</c:v>
                </c:pt>
                <c:pt idx="89">
                  <c:v>0.66666666666666741</c:v>
                </c:pt>
                <c:pt idx="90">
                  <c:v>0.67407407407407482</c:v>
                </c:pt>
                <c:pt idx="91">
                  <c:v>0.68148148148148224</c:v>
                </c:pt>
                <c:pt idx="92">
                  <c:v>0.68888888888888966</c:v>
                </c:pt>
                <c:pt idx="93">
                  <c:v>0.69629629629629708</c:v>
                </c:pt>
                <c:pt idx="94">
                  <c:v>0.7037037037037045</c:v>
                </c:pt>
                <c:pt idx="95">
                  <c:v>0.71111111111111192</c:v>
                </c:pt>
                <c:pt idx="96">
                  <c:v>0.71851851851851933</c:v>
                </c:pt>
                <c:pt idx="97">
                  <c:v>0.72592592592592675</c:v>
                </c:pt>
                <c:pt idx="98">
                  <c:v>0.73333333333333417</c:v>
                </c:pt>
                <c:pt idx="99">
                  <c:v>0.74074074074074159</c:v>
                </c:pt>
                <c:pt idx="100">
                  <c:v>0.74814814814814901</c:v>
                </c:pt>
                <c:pt idx="101">
                  <c:v>0.75555555555555642</c:v>
                </c:pt>
                <c:pt idx="102">
                  <c:v>0.76296296296296384</c:v>
                </c:pt>
                <c:pt idx="103">
                  <c:v>0.77037037037037126</c:v>
                </c:pt>
                <c:pt idx="104">
                  <c:v>0.77777777777777868</c:v>
                </c:pt>
                <c:pt idx="105">
                  <c:v>0.7851851851851861</c:v>
                </c:pt>
                <c:pt idx="106">
                  <c:v>0.79259259259259351</c:v>
                </c:pt>
                <c:pt idx="107">
                  <c:v>0.80000000000000093</c:v>
                </c:pt>
                <c:pt idx="108">
                  <c:v>0.80740740740740835</c:v>
                </c:pt>
                <c:pt idx="109">
                  <c:v>0.81481481481481577</c:v>
                </c:pt>
                <c:pt idx="110">
                  <c:v>0.82222222222222319</c:v>
                </c:pt>
                <c:pt idx="111">
                  <c:v>0.8296296296296306</c:v>
                </c:pt>
                <c:pt idx="112">
                  <c:v>0.83703703703703802</c:v>
                </c:pt>
                <c:pt idx="113">
                  <c:v>0.84444444444444544</c:v>
                </c:pt>
                <c:pt idx="114">
                  <c:v>0.85185185185185286</c:v>
                </c:pt>
                <c:pt idx="115">
                  <c:v>0.85925925925926028</c:v>
                </c:pt>
                <c:pt idx="116">
                  <c:v>0.8666666666666677</c:v>
                </c:pt>
                <c:pt idx="117">
                  <c:v>0.87407407407407511</c:v>
                </c:pt>
                <c:pt idx="118">
                  <c:v>0.88148148148148253</c:v>
                </c:pt>
                <c:pt idx="119">
                  <c:v>0.88888888888888995</c:v>
                </c:pt>
                <c:pt idx="120">
                  <c:v>0.89629629629629737</c:v>
                </c:pt>
                <c:pt idx="121">
                  <c:v>0.90370370370370479</c:v>
                </c:pt>
                <c:pt idx="122">
                  <c:v>0.9111111111111122</c:v>
                </c:pt>
                <c:pt idx="123">
                  <c:v>0.91851851851851962</c:v>
                </c:pt>
                <c:pt idx="124">
                  <c:v>0.92592592592592704</c:v>
                </c:pt>
                <c:pt idx="125">
                  <c:v>0.93333333333333446</c:v>
                </c:pt>
                <c:pt idx="126">
                  <c:v>0.94074074074074188</c:v>
                </c:pt>
                <c:pt idx="127">
                  <c:v>0.94814814814814929</c:v>
                </c:pt>
                <c:pt idx="128">
                  <c:v>0.95555555555555671</c:v>
                </c:pt>
                <c:pt idx="129">
                  <c:v>0.96296296296296413</c:v>
                </c:pt>
                <c:pt idx="130">
                  <c:v>0.97037037037037155</c:v>
                </c:pt>
                <c:pt idx="131">
                  <c:v>0.97777777777777897</c:v>
                </c:pt>
                <c:pt idx="132">
                  <c:v>0.98518518518518639</c:v>
                </c:pt>
                <c:pt idx="133">
                  <c:v>0.9925925925925938</c:v>
                </c:pt>
              </c:numCache>
            </c:numRef>
          </c:xVal>
          <c:yVal>
            <c:numRef>
              <c:f>'16-5'!$C$4:$C$137</c:f>
              <c:numCache>
                <c:formatCode>General</c:formatCode>
                <c:ptCount val="134"/>
                <c:pt idx="0">
                  <c:v>1.6</c:v>
                </c:pt>
                <c:pt idx="1">
                  <c:v>1.6</c:v>
                </c:pt>
                <c:pt idx="2">
                  <c:v>1.7</c:v>
                </c:pt>
                <c:pt idx="3">
                  <c:v>2.1</c:v>
                </c:pt>
                <c:pt idx="4">
                  <c:v>2.5</c:v>
                </c:pt>
                <c:pt idx="5">
                  <c:v>2.6</c:v>
                </c:pt>
                <c:pt idx="6">
                  <c:v>2.8</c:v>
                </c:pt>
                <c:pt idx="7">
                  <c:v>2.8</c:v>
                </c:pt>
                <c:pt idx="8">
                  <c:v>3</c:v>
                </c:pt>
                <c:pt idx="9">
                  <c:v>3</c:v>
                </c:pt>
                <c:pt idx="10">
                  <c:v>3.2</c:v>
                </c:pt>
                <c:pt idx="11">
                  <c:v>3.3</c:v>
                </c:pt>
                <c:pt idx="12">
                  <c:v>3.3</c:v>
                </c:pt>
                <c:pt idx="13">
                  <c:v>3.3</c:v>
                </c:pt>
                <c:pt idx="14">
                  <c:v>3.4</c:v>
                </c:pt>
                <c:pt idx="15">
                  <c:v>3.4</c:v>
                </c:pt>
                <c:pt idx="16">
                  <c:v>3.6</c:v>
                </c:pt>
                <c:pt idx="17">
                  <c:v>3.6</c:v>
                </c:pt>
                <c:pt idx="18">
                  <c:v>3.7</c:v>
                </c:pt>
                <c:pt idx="19">
                  <c:v>3.8</c:v>
                </c:pt>
                <c:pt idx="20">
                  <c:v>3.8</c:v>
                </c:pt>
                <c:pt idx="21">
                  <c:v>3.8</c:v>
                </c:pt>
                <c:pt idx="22">
                  <c:v>3.9</c:v>
                </c:pt>
                <c:pt idx="23">
                  <c:v>3.9</c:v>
                </c:pt>
                <c:pt idx="24">
                  <c:v>3.9</c:v>
                </c:pt>
                <c:pt idx="25">
                  <c:v>3.9</c:v>
                </c:pt>
                <c:pt idx="26">
                  <c:v>4</c:v>
                </c:pt>
                <c:pt idx="27">
                  <c:v>4.0999999999999996</c:v>
                </c:pt>
                <c:pt idx="28">
                  <c:v>4.0999999999999996</c:v>
                </c:pt>
                <c:pt idx="29">
                  <c:v>4.0999999999999996</c:v>
                </c:pt>
                <c:pt idx="30">
                  <c:v>4.2</c:v>
                </c:pt>
                <c:pt idx="31">
                  <c:v>4.2</c:v>
                </c:pt>
                <c:pt idx="32">
                  <c:v>4.3</c:v>
                </c:pt>
                <c:pt idx="33">
                  <c:v>4.3</c:v>
                </c:pt>
                <c:pt idx="34">
                  <c:v>4.4000000000000004</c:v>
                </c:pt>
                <c:pt idx="35">
                  <c:v>4.4000000000000004</c:v>
                </c:pt>
                <c:pt idx="36">
                  <c:v>4.5</c:v>
                </c:pt>
                <c:pt idx="37">
                  <c:v>4.5</c:v>
                </c:pt>
                <c:pt idx="38">
                  <c:v>4.5</c:v>
                </c:pt>
                <c:pt idx="39">
                  <c:v>4.5999999999999996</c:v>
                </c:pt>
                <c:pt idx="40">
                  <c:v>4.5999999999999996</c:v>
                </c:pt>
                <c:pt idx="41">
                  <c:v>4.5999999999999996</c:v>
                </c:pt>
                <c:pt idx="42">
                  <c:v>4.5999999999999996</c:v>
                </c:pt>
                <c:pt idx="43">
                  <c:v>4.5999999999999996</c:v>
                </c:pt>
                <c:pt idx="44">
                  <c:v>4.5999999999999996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</c:v>
                </c:pt>
                <c:pt idx="52">
                  <c:v>5</c:v>
                </c:pt>
                <c:pt idx="53">
                  <c:v>5.0999999999999996</c:v>
                </c:pt>
                <c:pt idx="54">
                  <c:v>5.0999999999999996</c:v>
                </c:pt>
                <c:pt idx="55">
                  <c:v>5.2</c:v>
                </c:pt>
                <c:pt idx="56">
                  <c:v>5.2</c:v>
                </c:pt>
                <c:pt idx="57">
                  <c:v>5.2</c:v>
                </c:pt>
                <c:pt idx="58">
                  <c:v>5.2</c:v>
                </c:pt>
                <c:pt idx="59">
                  <c:v>5.2</c:v>
                </c:pt>
                <c:pt idx="60">
                  <c:v>5.3</c:v>
                </c:pt>
                <c:pt idx="61">
                  <c:v>5.3</c:v>
                </c:pt>
                <c:pt idx="62">
                  <c:v>5.3</c:v>
                </c:pt>
                <c:pt idx="63">
                  <c:v>5.4</c:v>
                </c:pt>
                <c:pt idx="64">
                  <c:v>5.5</c:v>
                </c:pt>
                <c:pt idx="65">
                  <c:v>5.6</c:v>
                </c:pt>
                <c:pt idx="66">
                  <c:v>5.7</c:v>
                </c:pt>
                <c:pt idx="67">
                  <c:v>5.7</c:v>
                </c:pt>
                <c:pt idx="68">
                  <c:v>5.7</c:v>
                </c:pt>
                <c:pt idx="69">
                  <c:v>5.7</c:v>
                </c:pt>
                <c:pt idx="70">
                  <c:v>5.8</c:v>
                </c:pt>
                <c:pt idx="71">
                  <c:v>5.8</c:v>
                </c:pt>
                <c:pt idx="72">
                  <c:v>5.9</c:v>
                </c:pt>
                <c:pt idx="73">
                  <c:v>5.9</c:v>
                </c:pt>
                <c:pt idx="74">
                  <c:v>6</c:v>
                </c:pt>
                <c:pt idx="75">
                  <c:v>6</c:v>
                </c:pt>
                <c:pt idx="76">
                  <c:v>6</c:v>
                </c:pt>
                <c:pt idx="77">
                  <c:v>6</c:v>
                </c:pt>
                <c:pt idx="78">
                  <c:v>6</c:v>
                </c:pt>
                <c:pt idx="79">
                  <c:v>6.1</c:v>
                </c:pt>
                <c:pt idx="80">
                  <c:v>6.1</c:v>
                </c:pt>
                <c:pt idx="81">
                  <c:v>6.1</c:v>
                </c:pt>
                <c:pt idx="82">
                  <c:v>6.1</c:v>
                </c:pt>
                <c:pt idx="83">
                  <c:v>6.2</c:v>
                </c:pt>
                <c:pt idx="84">
                  <c:v>6.2</c:v>
                </c:pt>
                <c:pt idx="85">
                  <c:v>6.4</c:v>
                </c:pt>
                <c:pt idx="86">
                  <c:v>6.4</c:v>
                </c:pt>
                <c:pt idx="87">
                  <c:v>6.4</c:v>
                </c:pt>
                <c:pt idx="88">
                  <c:v>6.6</c:v>
                </c:pt>
                <c:pt idx="89">
                  <c:v>6.6</c:v>
                </c:pt>
                <c:pt idx="90">
                  <c:v>6.6</c:v>
                </c:pt>
                <c:pt idx="91">
                  <c:v>6.7</c:v>
                </c:pt>
                <c:pt idx="92">
                  <c:v>6.7</c:v>
                </c:pt>
                <c:pt idx="93">
                  <c:v>6.8</c:v>
                </c:pt>
                <c:pt idx="94">
                  <c:v>6.8</c:v>
                </c:pt>
                <c:pt idx="95">
                  <c:v>6.8</c:v>
                </c:pt>
                <c:pt idx="96">
                  <c:v>6.9</c:v>
                </c:pt>
                <c:pt idx="97">
                  <c:v>7</c:v>
                </c:pt>
                <c:pt idx="98">
                  <c:v>7</c:v>
                </c:pt>
                <c:pt idx="99">
                  <c:v>7.1</c:v>
                </c:pt>
                <c:pt idx="100">
                  <c:v>7.2</c:v>
                </c:pt>
                <c:pt idx="101">
                  <c:v>7.4</c:v>
                </c:pt>
                <c:pt idx="102">
                  <c:v>7.4</c:v>
                </c:pt>
                <c:pt idx="103">
                  <c:v>7.6</c:v>
                </c:pt>
                <c:pt idx="104">
                  <c:v>7.7</c:v>
                </c:pt>
                <c:pt idx="105">
                  <c:v>7.7</c:v>
                </c:pt>
                <c:pt idx="106">
                  <c:v>7.7</c:v>
                </c:pt>
                <c:pt idx="107">
                  <c:v>7.8</c:v>
                </c:pt>
                <c:pt idx="108">
                  <c:v>7.8</c:v>
                </c:pt>
                <c:pt idx="109">
                  <c:v>7.9</c:v>
                </c:pt>
                <c:pt idx="110">
                  <c:v>8.1</c:v>
                </c:pt>
                <c:pt idx="111">
                  <c:v>8.1</c:v>
                </c:pt>
                <c:pt idx="112">
                  <c:v>8.1</c:v>
                </c:pt>
                <c:pt idx="113">
                  <c:v>8.3000000000000007</c:v>
                </c:pt>
                <c:pt idx="114">
                  <c:v>8.3000000000000007</c:v>
                </c:pt>
                <c:pt idx="115">
                  <c:v>8.6999999999999993</c:v>
                </c:pt>
                <c:pt idx="116">
                  <c:v>8.9</c:v>
                </c:pt>
                <c:pt idx="117">
                  <c:v>9.1</c:v>
                </c:pt>
                <c:pt idx="118">
                  <c:v>9.1999999999999993</c:v>
                </c:pt>
                <c:pt idx="119">
                  <c:v>9.6</c:v>
                </c:pt>
                <c:pt idx="120">
                  <c:v>9.8000000000000007</c:v>
                </c:pt>
                <c:pt idx="121">
                  <c:v>9.8000000000000007</c:v>
                </c:pt>
                <c:pt idx="122">
                  <c:v>9.8000000000000007</c:v>
                </c:pt>
                <c:pt idx="123">
                  <c:v>10.8</c:v>
                </c:pt>
                <c:pt idx="124">
                  <c:v>11.2</c:v>
                </c:pt>
                <c:pt idx="125">
                  <c:v>12.5</c:v>
                </c:pt>
                <c:pt idx="126">
                  <c:v>12.7</c:v>
                </c:pt>
                <c:pt idx="127">
                  <c:v>13.1</c:v>
                </c:pt>
                <c:pt idx="128">
                  <c:v>13.8</c:v>
                </c:pt>
                <c:pt idx="129">
                  <c:v>15</c:v>
                </c:pt>
                <c:pt idx="130">
                  <c:v>16.7</c:v>
                </c:pt>
                <c:pt idx="131">
                  <c:v>17</c:v>
                </c:pt>
                <c:pt idx="132">
                  <c:v>19.100000000000001</c:v>
                </c:pt>
                <c:pt idx="133">
                  <c:v>19.2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 w="28575">
              <a:solidFill>
                <a:srgbClr val="336600"/>
              </a:solidFill>
              <a:prstDash val="sysDash"/>
            </a:ln>
          </c:spPr>
          <c:marker>
            <c:symbol val="none"/>
          </c:marker>
          <c:xVal>
            <c:numRef>
              <c:f>'16-5'!$H$1:$H$2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'16-5'!$I$1:$I$2</c:f>
              <c:numCache>
                <c:formatCode>0.00</c:formatCode>
                <c:ptCount val="2"/>
                <c:pt idx="0">
                  <c:v>6.2611940298507465</c:v>
                </c:pt>
                <c:pt idx="1">
                  <c:v>6.2611940298507465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533120"/>
        <c:axId val="72534656"/>
      </c:scatterChart>
      <c:valAx>
        <c:axId val="72533120"/>
        <c:scaling>
          <c:orientation val="minMax"/>
          <c:max val="1"/>
          <c:min val="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534656"/>
        <c:crosses val="autoZero"/>
        <c:crossBetween val="midCat"/>
        <c:majorUnit val="1"/>
        <c:minorUnit val="0.1"/>
      </c:valAx>
      <c:valAx>
        <c:axId val="72534656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533120"/>
        <c:crosses val="autoZero"/>
        <c:crossBetween val="midCat"/>
        <c:majorUnit val="20"/>
        <c:min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7.4317257217847765E-2"/>
          <c:w val="0.86928937007874019"/>
          <c:h val="0.83732824803149608"/>
        </c:manualLayout>
      </c:layout>
      <c:scatterChart>
        <c:scatterStyle val="lineMarker"/>
        <c:varyColors val="0"/>
        <c:ser>
          <c:idx val="0"/>
          <c:order val="0"/>
          <c:tx>
            <c:strRef>
              <c:f>'16-6'!$N$27</c:f>
              <c:strCache>
                <c:ptCount val="1"/>
                <c:pt idx="0">
                  <c:v>all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'16-6'!$A$28:$A$46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xVal>
          <c:yVal>
            <c:numRef>
              <c:f>'16-6'!$N$28:$N$46</c:f>
              <c:numCache>
                <c:formatCode>0.0</c:formatCode>
                <c:ptCount val="19"/>
                <c:pt idx="0">
                  <c:v>7.75</c:v>
                </c:pt>
                <c:pt idx="1">
                  <c:v>7.9500000000000011</c:v>
                </c:pt>
                <c:pt idx="2">
                  <c:v>7.5</c:v>
                </c:pt>
                <c:pt idx="3">
                  <c:v>7.3</c:v>
                </c:pt>
                <c:pt idx="4">
                  <c:v>6.9249999999999998</c:v>
                </c:pt>
                <c:pt idx="5">
                  <c:v>6.9999999999999991</c:v>
                </c:pt>
                <c:pt idx="6">
                  <c:v>6.3000000000000007</c:v>
                </c:pt>
                <c:pt idx="7">
                  <c:v>6.15</c:v>
                </c:pt>
                <c:pt idx="8">
                  <c:v>6.1999999999999993</c:v>
                </c:pt>
                <c:pt idx="9">
                  <c:v>5.9250000000000007</c:v>
                </c:pt>
                <c:pt idx="10">
                  <c:v>5.8999999999999995</c:v>
                </c:pt>
                <c:pt idx="11">
                  <c:v>6.05</c:v>
                </c:pt>
                <c:pt idx="12">
                  <c:v>5.6999999999999993</c:v>
                </c:pt>
                <c:pt idx="13">
                  <c:v>5.6999999999999993</c:v>
                </c:pt>
                <c:pt idx="14">
                  <c:v>6.0750000000000002</c:v>
                </c:pt>
                <c:pt idx="15">
                  <c:v>5.7750000000000004</c:v>
                </c:pt>
                <c:pt idx="16">
                  <c:v>5.35</c:v>
                </c:pt>
                <c:pt idx="17">
                  <c:v>5.3000000000000007</c:v>
                </c:pt>
                <c:pt idx="18">
                  <c:v>5.4499999999999993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'16-6'!$O$27</c:f>
              <c:strCache>
                <c:ptCount val="1"/>
                <c:pt idx="0">
                  <c:v>air</c:v>
                </c:pt>
              </c:strCache>
            </c:strRef>
          </c:tx>
          <c:spPr>
            <a:ln w="44450">
              <a:solidFill>
                <a:srgbClr val="336600"/>
              </a:solidFill>
              <a:prstDash val="sysDot"/>
            </a:ln>
          </c:spPr>
          <c:marker>
            <c:symbol val="none"/>
          </c:marker>
          <c:xVal>
            <c:numRef>
              <c:f>'16-6'!$A$28:$A$46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xVal>
          <c:yVal>
            <c:numRef>
              <c:f>'16-6'!$O$28:$O$46</c:f>
              <c:numCache>
                <c:formatCode>0.0</c:formatCode>
                <c:ptCount val="19"/>
                <c:pt idx="0">
                  <c:v>6.5250000000000004</c:v>
                </c:pt>
                <c:pt idx="1">
                  <c:v>6.4249999999999998</c:v>
                </c:pt>
                <c:pt idx="2">
                  <c:v>6.15</c:v>
                </c:pt>
                <c:pt idx="3">
                  <c:v>6.25</c:v>
                </c:pt>
                <c:pt idx="4">
                  <c:v>6.2250000000000005</c:v>
                </c:pt>
                <c:pt idx="5">
                  <c:v>6.8500000000000005</c:v>
                </c:pt>
                <c:pt idx="6">
                  <c:v>5.8250000000000002</c:v>
                </c:pt>
                <c:pt idx="7">
                  <c:v>5.7750000000000004</c:v>
                </c:pt>
                <c:pt idx="8">
                  <c:v>5.1499999999999995</c:v>
                </c:pt>
                <c:pt idx="9">
                  <c:v>4.8000000000000007</c:v>
                </c:pt>
                <c:pt idx="10">
                  <c:v>4.625</c:v>
                </c:pt>
                <c:pt idx="11">
                  <c:v>4.55</c:v>
                </c:pt>
                <c:pt idx="12">
                  <c:v>4.6749999999999998</c:v>
                </c:pt>
                <c:pt idx="13">
                  <c:v>4.6750000000000007</c:v>
                </c:pt>
                <c:pt idx="14">
                  <c:v>4.8000000000000007</c:v>
                </c:pt>
                <c:pt idx="15">
                  <c:v>4.625</c:v>
                </c:pt>
                <c:pt idx="16">
                  <c:v>4.5250000000000004</c:v>
                </c:pt>
                <c:pt idx="17">
                  <c:v>4.6749999999999998</c:v>
                </c:pt>
                <c:pt idx="18">
                  <c:v>5.35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'16-6'!$P$27</c:f>
              <c:strCache>
                <c:ptCount val="1"/>
                <c:pt idx="0">
                  <c:v>sea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'16-6'!$A$28:$A$46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xVal>
          <c:yVal>
            <c:numRef>
              <c:f>'16-6'!$P$28:$P$46</c:f>
              <c:numCache>
                <c:formatCode>0.0</c:formatCode>
                <c:ptCount val="19"/>
                <c:pt idx="0">
                  <c:v>8.375</c:v>
                </c:pt>
                <c:pt idx="1">
                  <c:v>8.6999999999999993</c:v>
                </c:pt>
                <c:pt idx="2">
                  <c:v>8.1500000000000021</c:v>
                </c:pt>
                <c:pt idx="3">
                  <c:v>7.7749999999999995</c:v>
                </c:pt>
                <c:pt idx="4">
                  <c:v>7.35</c:v>
                </c:pt>
                <c:pt idx="5">
                  <c:v>7.3250000000000002</c:v>
                </c:pt>
                <c:pt idx="6">
                  <c:v>6.6</c:v>
                </c:pt>
                <c:pt idx="7">
                  <c:v>6.5</c:v>
                </c:pt>
                <c:pt idx="8">
                  <c:v>6.6749999999999998</c:v>
                </c:pt>
                <c:pt idx="9">
                  <c:v>6.3500000000000005</c:v>
                </c:pt>
                <c:pt idx="10">
                  <c:v>6.4250000000000007</c:v>
                </c:pt>
                <c:pt idx="11">
                  <c:v>6.5</c:v>
                </c:pt>
                <c:pt idx="12">
                  <c:v>5.9250000000000007</c:v>
                </c:pt>
                <c:pt idx="13">
                  <c:v>5.9249999999999998</c:v>
                </c:pt>
                <c:pt idx="14">
                  <c:v>6.4750000000000005</c:v>
                </c:pt>
                <c:pt idx="15">
                  <c:v>6.125</c:v>
                </c:pt>
                <c:pt idx="16">
                  <c:v>5.5249999999999995</c:v>
                </c:pt>
                <c:pt idx="17">
                  <c:v>5.5</c:v>
                </c:pt>
                <c:pt idx="18">
                  <c:v>5.5750000000000002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71104"/>
        <c:axId val="67872640"/>
      </c:scatterChart>
      <c:valAx>
        <c:axId val="67871104"/>
        <c:scaling>
          <c:orientation val="minMax"/>
          <c:max val="2008"/>
          <c:min val="199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872640"/>
        <c:crosses val="autoZero"/>
        <c:crossBetween val="midCat"/>
        <c:majorUnit val="3"/>
        <c:minorUnit val="1"/>
      </c:valAx>
      <c:valAx>
        <c:axId val="67872640"/>
        <c:scaling>
          <c:orientation val="minMax"/>
          <c:max val="10"/>
          <c:min val="0"/>
        </c:scaling>
        <c:delete val="0"/>
        <c:axPos val="l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871104"/>
        <c:crosses val="autoZero"/>
        <c:crossBetween val="midCat"/>
        <c:majorUnit val="10"/>
        <c:minorUnit val="1"/>
      </c:valAx>
    </c:plotArea>
    <c:legend>
      <c:legendPos val="b"/>
      <c:layout>
        <c:manualLayout>
          <c:xMode val="edge"/>
          <c:yMode val="edge"/>
          <c:x val="0.53368022747156607"/>
          <c:y val="7.322719816272967E-2"/>
          <c:w val="0.42708398950131227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782480314960631E-2"/>
          <c:y val="7.4932086614173235E-2"/>
          <c:w val="0.91981474190726165"/>
          <c:h val="0.8371788057742781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'16-9'!$H$5</c:f>
              <c:strCache>
                <c:ptCount val="1"/>
                <c:pt idx="0">
                  <c:v>1.3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'16-9'!$A$6:$A$34</c:f>
              <c:numCache>
                <c:formatCode>0.000</c:formatCode>
                <c:ptCount val="29"/>
                <c:pt idx="0">
                  <c:v>3.3333333E-2</c:v>
                </c:pt>
                <c:pt idx="1">
                  <c:v>6.6666666999999999E-2</c:v>
                </c:pt>
                <c:pt idx="2">
                  <c:v>0.1</c:v>
                </c:pt>
                <c:pt idx="3">
                  <c:v>0.13333333</c:v>
                </c:pt>
                <c:pt idx="4">
                  <c:v>0.16666666999999999</c:v>
                </c:pt>
                <c:pt idx="5">
                  <c:v>0.2</c:v>
                </c:pt>
                <c:pt idx="6">
                  <c:v>0.23333333000000001</c:v>
                </c:pt>
                <c:pt idx="7">
                  <c:v>0.26666666999999999</c:v>
                </c:pt>
                <c:pt idx="8">
                  <c:v>0.3</c:v>
                </c:pt>
                <c:pt idx="9">
                  <c:v>0.33333332999999998</c:v>
                </c:pt>
                <c:pt idx="10">
                  <c:v>0.36666666999999997</c:v>
                </c:pt>
                <c:pt idx="11">
                  <c:v>0.4</c:v>
                </c:pt>
                <c:pt idx="12">
                  <c:v>0.43333333000000002</c:v>
                </c:pt>
                <c:pt idx="13">
                  <c:v>0.46666667000000001</c:v>
                </c:pt>
                <c:pt idx="14">
                  <c:v>0.5</c:v>
                </c:pt>
                <c:pt idx="15">
                  <c:v>0.53333333000000005</c:v>
                </c:pt>
                <c:pt idx="16">
                  <c:v>0.56666667000000004</c:v>
                </c:pt>
                <c:pt idx="17">
                  <c:v>0.6</c:v>
                </c:pt>
                <c:pt idx="18">
                  <c:v>0.63333333000000003</c:v>
                </c:pt>
                <c:pt idx="19">
                  <c:v>0.66666667000000002</c:v>
                </c:pt>
                <c:pt idx="20">
                  <c:v>0.7</c:v>
                </c:pt>
                <c:pt idx="21">
                  <c:v>0.73333333000000001</c:v>
                </c:pt>
                <c:pt idx="22">
                  <c:v>0.76666666999999999</c:v>
                </c:pt>
                <c:pt idx="23">
                  <c:v>0.8</c:v>
                </c:pt>
                <c:pt idx="24">
                  <c:v>0.83333332999999998</c:v>
                </c:pt>
                <c:pt idx="25">
                  <c:v>0.86666666999999997</c:v>
                </c:pt>
                <c:pt idx="26">
                  <c:v>0.9</c:v>
                </c:pt>
                <c:pt idx="27">
                  <c:v>0.93333332999999996</c:v>
                </c:pt>
                <c:pt idx="28">
                  <c:v>0.96666666999999995</c:v>
                </c:pt>
              </c:numCache>
            </c:numRef>
          </c:xVal>
          <c:yVal>
            <c:numRef>
              <c:f>'16-9'!$H$6:$H$34</c:f>
              <c:numCache>
                <c:formatCode>General</c:formatCode>
                <c:ptCount val="29"/>
                <c:pt idx="0">
                  <c:v>0.92394832999999998</c:v>
                </c:pt>
                <c:pt idx="1">
                  <c:v>0.92975142</c:v>
                </c:pt>
                <c:pt idx="2">
                  <c:v>0.93546286999999995</c:v>
                </c:pt>
                <c:pt idx="3">
                  <c:v>0.94107498999999994</c:v>
                </c:pt>
                <c:pt idx="4">
                  <c:v>0.94660900000000003</c:v>
                </c:pt>
                <c:pt idx="5">
                  <c:v>0.95207697000000002</c:v>
                </c:pt>
                <c:pt idx="6">
                  <c:v>0.95749019000000002</c:v>
                </c:pt>
                <c:pt idx="7">
                  <c:v>0.96285922000000002</c:v>
                </c:pt>
                <c:pt idx="8">
                  <c:v>0.96819405999999997</c:v>
                </c:pt>
                <c:pt idx="9">
                  <c:v>0.97350424000000002</c:v>
                </c:pt>
                <c:pt idx="10">
                  <c:v>0.97879896</c:v>
                </c:pt>
                <c:pt idx="11">
                  <c:v>0.98408715999999996</c:v>
                </c:pt>
                <c:pt idx="12">
                  <c:v>0.98937759000000003</c:v>
                </c:pt>
                <c:pt idx="13">
                  <c:v>0.99467897000000005</c:v>
                </c:pt>
                <c:pt idx="14">
                  <c:v>1</c:v>
                </c:pt>
                <c:pt idx="15">
                  <c:v>1.0053494999999999</c:v>
                </c:pt>
                <c:pt idx="16">
                  <c:v>1.0107364999999999</c:v>
                </c:pt>
                <c:pt idx="17">
                  <c:v>1.0161701999999999</c:v>
                </c:pt>
                <c:pt idx="18">
                  <c:v>1.0216603</c:v>
                </c:pt>
                <c:pt idx="19">
                  <c:v>1.0272169</c:v>
                </c:pt>
                <c:pt idx="20">
                  <c:v>1.0328508000000001</c:v>
                </c:pt>
                <c:pt idx="21">
                  <c:v>1.0385734</c:v>
                </c:pt>
                <c:pt idx="22">
                  <c:v>1.0443971000000001</c:v>
                </c:pt>
                <c:pt idx="23">
                  <c:v>1.0503351999999999</c:v>
                </c:pt>
                <c:pt idx="24">
                  <c:v>1.0564024000000001</c:v>
                </c:pt>
                <c:pt idx="25">
                  <c:v>1.0626146000000001</c:v>
                </c:pt>
                <c:pt idx="26">
                  <c:v>1.0689895</c:v>
                </c:pt>
                <c:pt idx="27">
                  <c:v>1.0755562999999999</c:v>
                </c:pt>
                <c:pt idx="28">
                  <c:v>1.0823115999999999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'16-9'!$P$5</c:f>
              <c:strCache>
                <c:ptCount val="1"/>
                <c:pt idx="0">
                  <c:v>1.7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'16-9'!$A$6:$A$34</c:f>
              <c:numCache>
                <c:formatCode>0.000</c:formatCode>
                <c:ptCount val="29"/>
                <c:pt idx="0">
                  <c:v>3.3333333E-2</c:v>
                </c:pt>
                <c:pt idx="1">
                  <c:v>6.6666666999999999E-2</c:v>
                </c:pt>
                <c:pt idx="2">
                  <c:v>0.1</c:v>
                </c:pt>
                <c:pt idx="3">
                  <c:v>0.13333333</c:v>
                </c:pt>
                <c:pt idx="4">
                  <c:v>0.16666666999999999</c:v>
                </c:pt>
                <c:pt idx="5">
                  <c:v>0.2</c:v>
                </c:pt>
                <c:pt idx="6">
                  <c:v>0.23333333000000001</c:v>
                </c:pt>
                <c:pt idx="7">
                  <c:v>0.26666666999999999</c:v>
                </c:pt>
                <c:pt idx="8">
                  <c:v>0.3</c:v>
                </c:pt>
                <c:pt idx="9">
                  <c:v>0.33333332999999998</c:v>
                </c:pt>
                <c:pt idx="10">
                  <c:v>0.36666666999999997</c:v>
                </c:pt>
                <c:pt idx="11">
                  <c:v>0.4</c:v>
                </c:pt>
                <c:pt idx="12">
                  <c:v>0.43333333000000002</c:v>
                </c:pt>
                <c:pt idx="13">
                  <c:v>0.46666667000000001</c:v>
                </c:pt>
                <c:pt idx="14">
                  <c:v>0.5</c:v>
                </c:pt>
                <c:pt idx="15">
                  <c:v>0.53333333000000005</c:v>
                </c:pt>
                <c:pt idx="16">
                  <c:v>0.56666667000000004</c:v>
                </c:pt>
                <c:pt idx="17">
                  <c:v>0.6</c:v>
                </c:pt>
                <c:pt idx="18">
                  <c:v>0.63333333000000003</c:v>
                </c:pt>
                <c:pt idx="19">
                  <c:v>0.66666667000000002</c:v>
                </c:pt>
                <c:pt idx="20">
                  <c:v>0.7</c:v>
                </c:pt>
                <c:pt idx="21">
                  <c:v>0.73333333000000001</c:v>
                </c:pt>
                <c:pt idx="22">
                  <c:v>0.76666666999999999</c:v>
                </c:pt>
                <c:pt idx="23">
                  <c:v>0.8</c:v>
                </c:pt>
                <c:pt idx="24">
                  <c:v>0.83333332999999998</c:v>
                </c:pt>
                <c:pt idx="25">
                  <c:v>0.86666666999999997</c:v>
                </c:pt>
                <c:pt idx="26">
                  <c:v>0.9</c:v>
                </c:pt>
                <c:pt idx="27">
                  <c:v>0.93333332999999996</c:v>
                </c:pt>
                <c:pt idx="28">
                  <c:v>0.96666666999999995</c:v>
                </c:pt>
              </c:numCache>
            </c:numRef>
          </c:xVal>
          <c:yVal>
            <c:numRef>
              <c:f>'16-9'!$P$6:$P$34</c:f>
              <c:numCache>
                <c:formatCode>General</c:formatCode>
                <c:ptCount val="29"/>
                <c:pt idx="0">
                  <c:v>0.98386174999999998</c:v>
                </c:pt>
                <c:pt idx="1">
                  <c:v>0.98871421000000004</c:v>
                </c:pt>
                <c:pt idx="2">
                  <c:v>0.99317911000000003</c:v>
                </c:pt>
                <c:pt idx="3">
                  <c:v>0.99676200000000004</c:v>
                </c:pt>
                <c:pt idx="4">
                  <c:v>1.0000731</c:v>
                </c:pt>
                <c:pt idx="5">
                  <c:v>1.0027197000000001</c:v>
                </c:pt>
                <c:pt idx="6">
                  <c:v>1.0046063000000001</c:v>
                </c:pt>
                <c:pt idx="7">
                  <c:v>1.0060271000000001</c:v>
                </c:pt>
                <c:pt idx="8">
                  <c:v>1.0066831000000001</c:v>
                </c:pt>
                <c:pt idx="9">
                  <c:v>1.0068474000000001</c:v>
                </c:pt>
                <c:pt idx="10">
                  <c:v>1.0063116000000001</c:v>
                </c:pt>
                <c:pt idx="11">
                  <c:v>1.0053189</c:v>
                </c:pt>
                <c:pt idx="12">
                  <c:v>1.0037535</c:v>
                </c:pt>
                <c:pt idx="13">
                  <c:v>1.0019548</c:v>
                </c:pt>
                <c:pt idx="14">
                  <c:v>1</c:v>
                </c:pt>
                <c:pt idx="15">
                  <c:v>0.99804906000000004</c:v>
                </c:pt>
                <c:pt idx="16">
                  <c:v>0.99626051000000004</c:v>
                </c:pt>
                <c:pt idx="17">
                  <c:v>0.99470919999999996</c:v>
                </c:pt>
                <c:pt idx="18">
                  <c:v>0.99372797999999996</c:v>
                </c:pt>
                <c:pt idx="19">
                  <c:v>0.99319919000000001</c:v>
                </c:pt>
                <c:pt idx="20">
                  <c:v>0.9933613</c:v>
                </c:pt>
                <c:pt idx="21">
                  <c:v>0.99400902999999996</c:v>
                </c:pt>
                <c:pt idx="22">
                  <c:v>0.99541482999999997</c:v>
                </c:pt>
                <c:pt idx="23">
                  <c:v>0.99728764000000003</c:v>
                </c:pt>
                <c:pt idx="24">
                  <c:v>0.99992687999999996</c:v>
                </c:pt>
                <c:pt idx="25">
                  <c:v>1.0032485</c:v>
                </c:pt>
                <c:pt idx="26">
                  <c:v>1.0068676999999999</c:v>
                </c:pt>
                <c:pt idx="27">
                  <c:v>1.0114145999999999</c:v>
                </c:pt>
                <c:pt idx="28">
                  <c:v>1.0164029999999999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'16-9'!$X$5</c:f>
              <c:strCache>
                <c:ptCount val="1"/>
                <c:pt idx="0">
                  <c:v>2.1</c:v>
                </c:pt>
              </c:strCache>
            </c:strRef>
          </c:tx>
          <c:spPr>
            <a:ln w="44450">
              <a:solidFill>
                <a:srgbClr val="336600"/>
              </a:solidFill>
              <a:prstDash val="sysDash"/>
            </a:ln>
          </c:spPr>
          <c:marker>
            <c:symbol val="none"/>
          </c:marker>
          <c:xVal>
            <c:numRef>
              <c:f>'16-9'!$A$6:$A$34</c:f>
              <c:numCache>
                <c:formatCode>0.000</c:formatCode>
                <c:ptCount val="29"/>
                <c:pt idx="0">
                  <c:v>3.3333333E-2</c:v>
                </c:pt>
                <c:pt idx="1">
                  <c:v>6.6666666999999999E-2</c:v>
                </c:pt>
                <c:pt idx="2">
                  <c:v>0.1</c:v>
                </c:pt>
                <c:pt idx="3">
                  <c:v>0.13333333</c:v>
                </c:pt>
                <c:pt idx="4">
                  <c:v>0.16666666999999999</c:v>
                </c:pt>
                <c:pt idx="5">
                  <c:v>0.2</c:v>
                </c:pt>
                <c:pt idx="6">
                  <c:v>0.23333333000000001</c:v>
                </c:pt>
                <c:pt idx="7">
                  <c:v>0.26666666999999999</c:v>
                </c:pt>
                <c:pt idx="8">
                  <c:v>0.3</c:v>
                </c:pt>
                <c:pt idx="9">
                  <c:v>0.33333332999999998</c:v>
                </c:pt>
                <c:pt idx="10">
                  <c:v>0.36666666999999997</c:v>
                </c:pt>
                <c:pt idx="11">
                  <c:v>0.4</c:v>
                </c:pt>
                <c:pt idx="12">
                  <c:v>0.43333333000000002</c:v>
                </c:pt>
                <c:pt idx="13">
                  <c:v>0.46666667000000001</c:v>
                </c:pt>
                <c:pt idx="14">
                  <c:v>0.5</c:v>
                </c:pt>
                <c:pt idx="15">
                  <c:v>0.53333333000000005</c:v>
                </c:pt>
                <c:pt idx="16">
                  <c:v>0.56666667000000004</c:v>
                </c:pt>
                <c:pt idx="17">
                  <c:v>0.6</c:v>
                </c:pt>
                <c:pt idx="18">
                  <c:v>0.63333333000000003</c:v>
                </c:pt>
                <c:pt idx="19">
                  <c:v>0.66666667000000002</c:v>
                </c:pt>
                <c:pt idx="20">
                  <c:v>0.7</c:v>
                </c:pt>
                <c:pt idx="21">
                  <c:v>0.73333333000000001</c:v>
                </c:pt>
                <c:pt idx="22">
                  <c:v>0.76666666999999999</c:v>
                </c:pt>
                <c:pt idx="23">
                  <c:v>0.8</c:v>
                </c:pt>
                <c:pt idx="24">
                  <c:v>0.83333332999999998</c:v>
                </c:pt>
                <c:pt idx="25">
                  <c:v>0.86666666999999997</c:v>
                </c:pt>
                <c:pt idx="26">
                  <c:v>0.9</c:v>
                </c:pt>
                <c:pt idx="27">
                  <c:v>0.93333332999999996</c:v>
                </c:pt>
                <c:pt idx="28">
                  <c:v>0.96666666999999995</c:v>
                </c:pt>
              </c:numCache>
            </c:numRef>
          </c:xVal>
          <c:yVal>
            <c:numRef>
              <c:f>'16-9'!$X$6:$X$34</c:f>
              <c:numCache>
                <c:formatCode>General</c:formatCode>
                <c:ptCount val="29"/>
                <c:pt idx="0">
                  <c:v>1.0652248</c:v>
                </c:pt>
                <c:pt idx="1">
                  <c:v>1.0704028000000001</c:v>
                </c:pt>
                <c:pt idx="2">
                  <c:v>1.0744579999999999</c:v>
                </c:pt>
                <c:pt idx="3">
                  <c:v>1.0773512000000001</c:v>
                </c:pt>
                <c:pt idx="4">
                  <c:v>1.0790200999999999</c:v>
                </c:pt>
                <c:pt idx="5">
                  <c:v>1.0793543000000001</c:v>
                </c:pt>
                <c:pt idx="6">
                  <c:v>1.0782164000000001</c:v>
                </c:pt>
                <c:pt idx="7">
                  <c:v>1.0749716</c:v>
                </c:pt>
                <c:pt idx="8">
                  <c:v>1.0702982000000001</c:v>
                </c:pt>
                <c:pt idx="9">
                  <c:v>1.0638247000000001</c:v>
                </c:pt>
                <c:pt idx="10">
                  <c:v>1.0549318999999999</c:v>
                </c:pt>
                <c:pt idx="11">
                  <c:v>1.0437985000000001</c:v>
                </c:pt>
                <c:pt idx="12">
                  <c:v>1.0305721999999999</c:v>
                </c:pt>
                <c:pt idx="13">
                  <c:v>1.0156019000000001</c:v>
                </c:pt>
                <c:pt idx="14">
                  <c:v>1</c:v>
                </c:pt>
                <c:pt idx="15">
                  <c:v>0.98463772999999999</c:v>
                </c:pt>
                <c:pt idx="16">
                  <c:v>0.97033471999999998</c:v>
                </c:pt>
                <c:pt idx="17">
                  <c:v>0.95803932000000003</c:v>
                </c:pt>
                <c:pt idx="18">
                  <c:v>0.94792849000000001</c:v>
                </c:pt>
                <c:pt idx="19">
                  <c:v>0.94000452999999995</c:v>
                </c:pt>
                <c:pt idx="20">
                  <c:v>0.93431902</c:v>
                </c:pt>
                <c:pt idx="21">
                  <c:v>0.93025716000000003</c:v>
                </c:pt>
                <c:pt idx="22">
                  <c:v>0.92745756000000001</c:v>
                </c:pt>
                <c:pt idx="23">
                  <c:v>0.92647988000000003</c:v>
                </c:pt>
                <c:pt idx="24">
                  <c:v>0.92676678999999995</c:v>
                </c:pt>
                <c:pt idx="25">
                  <c:v>0.92820247</c:v>
                </c:pt>
                <c:pt idx="26">
                  <c:v>0.93070182000000001</c:v>
                </c:pt>
                <c:pt idx="27">
                  <c:v>0.93422771999999998</c:v>
                </c:pt>
                <c:pt idx="28">
                  <c:v>0.93876897000000004</c:v>
                </c:pt>
              </c:numCache>
            </c:numRef>
          </c:yVal>
          <c:smooth val="1"/>
        </c:ser>
        <c:ser>
          <c:idx val="3"/>
          <c:order val="3"/>
          <c:tx>
            <c:v>eq</c:v>
          </c:tx>
          <c:spPr>
            <a:ln w="12700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'16-9'!$D$36:$D$37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'16-9'!$E$36:$E$37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463488"/>
        <c:axId val="72465024"/>
      </c:scatterChart>
      <c:valAx>
        <c:axId val="72463488"/>
        <c:scaling>
          <c:orientation val="minMax"/>
          <c:max val="1"/>
          <c:min val="0"/>
        </c:scaling>
        <c:delete val="0"/>
        <c:axPos val="b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65024"/>
        <c:crosses val="autoZero"/>
        <c:crossBetween val="midCat"/>
        <c:majorUnit val="0.5"/>
      </c:valAx>
      <c:valAx>
        <c:axId val="72465024"/>
        <c:scaling>
          <c:orientation val="minMax"/>
          <c:max val="1.1000000000000001"/>
          <c:min val="0.9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463488"/>
        <c:crosses val="autoZero"/>
        <c:crossBetween val="midCat"/>
        <c:majorUnit val="0.1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611657917760276E-2"/>
          <c:y val="8.7384856854471268E-2"/>
          <c:w val="0.89700306211723546"/>
          <c:h val="0.80001243438524183"/>
        </c:manualLayout>
      </c:layout>
      <c:barChart>
        <c:barDir val="col"/>
        <c:grouping val="clustered"/>
        <c:varyColors val="0"/>
        <c:ser>
          <c:idx val="0"/>
          <c:order val="0"/>
          <c:tx>
            <c:v>trade costs increase 10%</c:v>
          </c:tx>
          <c:spPr>
            <a:solidFill>
              <a:srgbClr val="0000FF"/>
            </a:solid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'16-14'!$N$25:$N$33</c:f>
              <c:strCache>
                <c:ptCount val="9"/>
                <c:pt idx="0">
                  <c:v>EU</c:v>
                </c:pt>
                <c:pt idx="1">
                  <c:v>China </c:v>
                </c:pt>
                <c:pt idx="2">
                  <c:v>Japan</c:v>
                </c:pt>
                <c:pt idx="3">
                  <c:v>Un Arab Em</c:v>
                </c:pt>
                <c:pt idx="4">
                  <c:v>S Arabia</c:v>
                </c:pt>
                <c:pt idx="5">
                  <c:v>Brazil</c:v>
                </c:pt>
                <c:pt idx="6">
                  <c:v>Australia</c:v>
                </c:pt>
                <c:pt idx="7">
                  <c:v>LDC-Africa</c:v>
                </c:pt>
                <c:pt idx="8">
                  <c:v>LDC-Asia</c:v>
                </c:pt>
              </c:strCache>
            </c:strRef>
          </c:cat>
          <c:val>
            <c:numRef>
              <c:f>'16-14'!$Q$25:$Q$33</c:f>
              <c:numCache>
                <c:formatCode>0</c:formatCode>
                <c:ptCount val="9"/>
                <c:pt idx="0">
                  <c:v>169.53348335013698</c:v>
                </c:pt>
                <c:pt idx="1">
                  <c:v>114.90114177040046</c:v>
                </c:pt>
                <c:pt idx="2">
                  <c:v>41.620152177651377</c:v>
                </c:pt>
                <c:pt idx="3">
                  <c:v>33.803135156490079</c:v>
                </c:pt>
                <c:pt idx="4">
                  <c:v>31.97800850766906</c:v>
                </c:pt>
                <c:pt idx="5">
                  <c:v>16.555147866905244</c:v>
                </c:pt>
                <c:pt idx="6">
                  <c:v>8.8458952671397171</c:v>
                </c:pt>
                <c:pt idx="7">
                  <c:v>8.2679965935337396</c:v>
                </c:pt>
                <c:pt idx="8">
                  <c:v>2.8785929467250586</c:v>
                </c:pt>
              </c:numCache>
            </c:numRef>
          </c:val>
        </c:ser>
        <c:ser>
          <c:idx val="1"/>
          <c:order val="1"/>
          <c:tx>
            <c:v>trade costs increase 20%</c:v>
          </c:tx>
          <c:spPr>
            <a:pattFill prst="dkHorz">
              <a:fgClr>
                <a:srgbClr xmlns:mc="http://schemas.openxmlformats.org/markup-compatibility/2006" xmlns:a14="http://schemas.microsoft.com/office/drawing/2010/main" val="FF0000" mc:Ignorable="a14" a14:legacySpreadsheetColorIndex="10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'16-14'!$N$25:$N$33</c:f>
              <c:strCache>
                <c:ptCount val="9"/>
                <c:pt idx="0">
                  <c:v>EU</c:v>
                </c:pt>
                <c:pt idx="1">
                  <c:v>China </c:v>
                </c:pt>
                <c:pt idx="2">
                  <c:v>Japan</c:v>
                </c:pt>
                <c:pt idx="3">
                  <c:v>Un Arab Em</c:v>
                </c:pt>
                <c:pt idx="4">
                  <c:v>S Arabia</c:v>
                </c:pt>
                <c:pt idx="5">
                  <c:v>Brazil</c:v>
                </c:pt>
                <c:pt idx="6">
                  <c:v>Australia</c:v>
                </c:pt>
                <c:pt idx="7">
                  <c:v>LDC-Africa</c:v>
                </c:pt>
                <c:pt idx="8">
                  <c:v>LDC-Asia</c:v>
                </c:pt>
              </c:strCache>
            </c:strRef>
          </c:cat>
          <c:val>
            <c:numRef>
              <c:f>'16-14'!$R$25:$R$33</c:f>
              <c:numCache>
                <c:formatCode>0</c:formatCode>
                <c:ptCount val="9"/>
                <c:pt idx="0">
                  <c:v>192.6161498247254</c:v>
                </c:pt>
                <c:pt idx="1">
                  <c:v>133.15744019435249</c:v>
                </c:pt>
                <c:pt idx="2">
                  <c:v>43.325195065884508</c:v>
                </c:pt>
                <c:pt idx="3">
                  <c:v>31.228952575470537</c:v>
                </c:pt>
                <c:pt idx="4">
                  <c:v>27.497537282752376</c:v>
                </c:pt>
                <c:pt idx="5">
                  <c:v>11.920591514155786</c:v>
                </c:pt>
                <c:pt idx="6">
                  <c:v>7.6432362410393013</c:v>
                </c:pt>
                <c:pt idx="7">
                  <c:v>13.483624377966526</c:v>
                </c:pt>
                <c:pt idx="8">
                  <c:v>4.2546582098028631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3758592"/>
        <c:axId val="73760128"/>
      </c:barChart>
      <c:catAx>
        <c:axId val="7375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6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760128"/>
        <c:scaling>
          <c:orientation val="minMax"/>
          <c:max val="200"/>
          <c:min val="0"/>
        </c:scaling>
        <c:delete val="0"/>
        <c:axPos val="l"/>
        <c:majorGridlines>
          <c:spPr>
            <a:ln w="9525">
              <a:solidFill>
                <a:srgbClr val="000000"/>
              </a:solidFill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58592"/>
        <c:crosses val="autoZero"/>
        <c:crossBetween val="between"/>
        <c:majorUnit val="25"/>
      </c:valAx>
      <c:spPr>
        <a:solidFill>
          <a:srgbClr val="FFFFFF"/>
        </a:solidFill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66530522747156606"/>
          <c:y val="0.11184237398989075"/>
          <c:w val="0.29779461942257218"/>
          <c:h val="0.1420303710679742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516185476815394E-2"/>
          <c:y val="8.7828740157480309E-2"/>
          <c:w val="0.87784492563429573"/>
          <c:h val="0.82428215223097112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66">
                  <a:alpha val="50196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99FF99">
                  <a:alpha val="50196"/>
                </a:srgbClr>
              </a:solidFill>
              <a:ln w="19050">
                <a:solidFill>
                  <a:srgbClr val="3366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FF66">
                  <a:alpha val="50196"/>
                </a:srgbClr>
              </a:solidFill>
              <a:ln w="19050">
                <a:solidFill>
                  <a:srgbClr val="6633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CC99FF">
                  <a:alpha val="50196"/>
                </a:srgbClr>
              </a:solidFill>
              <a:ln w="19050">
                <a:solidFill>
                  <a:srgbClr val="6600FF"/>
                </a:solidFill>
              </a:ln>
            </c:spPr>
          </c:dPt>
          <c:trendline>
            <c:spPr>
              <a:ln w="19050">
                <a:solidFill>
                  <a:srgbClr val="0000FF"/>
                </a:solidFill>
              </a:ln>
            </c:spPr>
            <c:trendlineType val="linear"/>
            <c:dispRSqr val="0"/>
            <c:dispEq val="0"/>
          </c:trendline>
          <c:xVal>
            <c:numRef>
              <c:f>'16-3 16-16'!$K$5:$K$188</c:f>
              <c:numCache>
                <c:formatCode>0.00</c:formatCode>
                <c:ptCount val="184"/>
                <c:pt idx="0">
                  <c:v>6.6538015952995773</c:v>
                </c:pt>
                <c:pt idx="1">
                  <c:v>7.8139476084923558</c:v>
                </c:pt>
                <c:pt idx="2">
                  <c:v>9.7272335508434438</c:v>
                </c:pt>
                <c:pt idx="3">
                  <c:v>9.6903967403310123</c:v>
                </c:pt>
                <c:pt idx="4">
                  <c:v>7.8049334602711626</c:v>
                </c:pt>
                <c:pt idx="5">
                  <c:v>7.6615732556380154</c:v>
                </c:pt>
                <c:pt idx="6">
                  <c:v>6.8160831453897446</c:v>
                </c:pt>
                <c:pt idx="7">
                  <c:v>5.9461081286263333</c:v>
                </c:pt>
                <c:pt idx="8">
                  <c:v>6.1418715673640918</c:v>
                </c:pt>
                <c:pt idx="9">
                  <c:v>6.1325401438702603</c:v>
                </c:pt>
                <c:pt idx="10">
                  <c:v>5.7206442629977223</c:v>
                </c:pt>
                <c:pt idx="11">
                  <c:v>7.3413335063870058</c:v>
                </c:pt>
                <c:pt idx="12">
                  <c:v>5.4418435181933793</c:v>
                </c:pt>
                <c:pt idx="13">
                  <c:v>8.195078636192946</c:v>
                </c:pt>
                <c:pt idx="14">
                  <c:v>6.060841229716897</c:v>
                </c:pt>
                <c:pt idx="15">
                  <c:v>7.249533583281365</c:v>
                </c:pt>
                <c:pt idx="16">
                  <c:v>8.4365535263216174</c:v>
                </c:pt>
                <c:pt idx="17">
                  <c:v>5.5046560216020985</c:v>
                </c:pt>
                <c:pt idx="18">
                  <c:v>4.9658930741091645</c:v>
                </c:pt>
                <c:pt idx="19">
                  <c:v>7.4148047604965823</c:v>
                </c:pt>
                <c:pt idx="20">
                  <c:v>5.9378907459887005</c:v>
                </c:pt>
                <c:pt idx="21">
                  <c:v>5.3759537092802718</c:v>
                </c:pt>
                <c:pt idx="22">
                  <c:v>8.8222894498416622</c:v>
                </c:pt>
                <c:pt idx="23">
                  <c:v>5.3472832368805321</c:v>
                </c:pt>
                <c:pt idx="24">
                  <c:v>8.0106696091399314</c:v>
                </c:pt>
                <c:pt idx="25">
                  <c:v>6.3115797123115378</c:v>
                </c:pt>
                <c:pt idx="26">
                  <c:v>6.527920231874103</c:v>
                </c:pt>
                <c:pt idx="27">
                  <c:v>7.6021731087166069</c:v>
                </c:pt>
                <c:pt idx="28">
                  <c:v>6.8948726531511237</c:v>
                </c:pt>
                <c:pt idx="29">
                  <c:v>5.7905462664872731</c:v>
                </c:pt>
                <c:pt idx="30">
                  <c:v>7.3151777021903355</c:v>
                </c:pt>
                <c:pt idx="31">
                  <c:v>5.6724853308485086</c:v>
                </c:pt>
                <c:pt idx="32">
                  <c:v>7.3437493085069834</c:v>
                </c:pt>
                <c:pt idx="33">
                  <c:v>6.5418016291610064</c:v>
                </c:pt>
                <c:pt idx="34">
                  <c:v>4.085094027929042</c:v>
                </c:pt>
                <c:pt idx="35">
                  <c:v>6.9069955133950423</c:v>
                </c:pt>
                <c:pt idx="36">
                  <c:v>3.9013991292881154</c:v>
                </c:pt>
                <c:pt idx="37">
                  <c:v>6.0526990252576001</c:v>
                </c:pt>
                <c:pt idx="38">
                  <c:v>6.163227172393074</c:v>
                </c:pt>
                <c:pt idx="39">
                  <c:v>6.871628202314672</c:v>
                </c:pt>
                <c:pt idx="40">
                  <c:v>5.9467013322968931</c:v>
                </c:pt>
                <c:pt idx="41">
                  <c:v>5.6455899975887345</c:v>
                </c:pt>
                <c:pt idx="42">
                  <c:v>4.738760170994138</c:v>
                </c:pt>
                <c:pt idx="43">
                  <c:v>7.778628836722592</c:v>
                </c:pt>
                <c:pt idx="44">
                  <c:v>5.5678029750100135</c:v>
                </c:pt>
                <c:pt idx="45">
                  <c:v>6.813379217249997</c:v>
                </c:pt>
                <c:pt idx="46">
                  <c:v>6.466281861740633</c:v>
                </c:pt>
                <c:pt idx="47">
                  <c:v>4.3212632363272947</c:v>
                </c:pt>
                <c:pt idx="48">
                  <c:v>5.9910963923733513</c:v>
                </c:pt>
                <c:pt idx="49">
                  <c:v>6.1347946370204349</c:v>
                </c:pt>
                <c:pt idx="50">
                  <c:v>6.2581698522164482</c:v>
                </c:pt>
                <c:pt idx="51">
                  <c:v>5.9800570240502902</c:v>
                </c:pt>
                <c:pt idx="52">
                  <c:v>6.8494903708501615</c:v>
                </c:pt>
                <c:pt idx="53">
                  <c:v>4.5093354065546229</c:v>
                </c:pt>
                <c:pt idx="54">
                  <c:v>4.5355597765490732</c:v>
                </c:pt>
                <c:pt idx="55">
                  <c:v>5.9574277046242869</c:v>
                </c:pt>
                <c:pt idx="56">
                  <c:v>6.8800388384914344</c:v>
                </c:pt>
                <c:pt idx="57">
                  <c:v>5.0840917583967897</c:v>
                </c:pt>
                <c:pt idx="58">
                  <c:v>4.7966730139531029</c:v>
                </c:pt>
                <c:pt idx="59">
                  <c:v>5.487621546393437</c:v>
                </c:pt>
                <c:pt idx="60">
                  <c:v>6.3974985218107392</c:v>
                </c:pt>
                <c:pt idx="61">
                  <c:v>7.0962354312598963</c:v>
                </c:pt>
                <c:pt idx="62">
                  <c:v>5.6921035516521199</c:v>
                </c:pt>
                <c:pt idx="63">
                  <c:v>6.7312132614672695</c:v>
                </c:pt>
                <c:pt idx="64">
                  <c:v>3.8160060028036371</c:v>
                </c:pt>
                <c:pt idx="65">
                  <c:v>3.5273937817894128</c:v>
                </c:pt>
                <c:pt idx="66">
                  <c:v>5.116727979063179</c:v>
                </c:pt>
                <c:pt idx="67">
                  <c:v>5.8795494602046725</c:v>
                </c:pt>
                <c:pt idx="68">
                  <c:v>4.8715216064753921</c:v>
                </c:pt>
                <c:pt idx="69">
                  <c:v>5.0387762823077615</c:v>
                </c:pt>
                <c:pt idx="70">
                  <c:v>6.2138623794956844</c:v>
                </c:pt>
                <c:pt idx="71">
                  <c:v>5.6077146112594916</c:v>
                </c:pt>
                <c:pt idx="72">
                  <c:v>3.5977096958072488</c:v>
                </c:pt>
                <c:pt idx="73">
                  <c:v>3.8292328672396856</c:v>
                </c:pt>
                <c:pt idx="74">
                  <c:v>2.5121587347612668</c:v>
                </c:pt>
                <c:pt idx="75">
                  <c:v>5.012208014800053</c:v>
                </c:pt>
                <c:pt idx="76">
                  <c:v>4.3401917714864879</c:v>
                </c:pt>
                <c:pt idx="77">
                  <c:v>4.3322623048403281</c:v>
                </c:pt>
                <c:pt idx="78">
                  <c:v>4.1778255469246934</c:v>
                </c:pt>
                <c:pt idx="79">
                  <c:v>5.1439143566530339</c:v>
                </c:pt>
                <c:pt idx="80">
                  <c:v>5.2956432695586173</c:v>
                </c:pt>
                <c:pt idx="81">
                  <c:v>3.1984121666677301</c:v>
                </c:pt>
                <c:pt idx="82">
                  <c:v>4.2010925940005155</c:v>
                </c:pt>
                <c:pt idx="83">
                  <c:v>-1.5831607392391345</c:v>
                </c:pt>
                <c:pt idx="84">
                  <c:v>3.6160234640853215</c:v>
                </c:pt>
                <c:pt idx="85">
                  <c:v>2.6065708422858327</c:v>
                </c:pt>
                <c:pt idx="86">
                  <c:v>4.8200213525377515</c:v>
                </c:pt>
                <c:pt idx="87">
                  <c:v>4.6387353949230095</c:v>
                </c:pt>
                <c:pt idx="88">
                  <c:v>4.866449771393321</c:v>
                </c:pt>
                <c:pt idx="89">
                  <c:v>4.3178563293818222</c:v>
                </c:pt>
                <c:pt idx="90">
                  <c:v>3.4697347863152195</c:v>
                </c:pt>
                <c:pt idx="91">
                  <c:v>5.0517430385068787</c:v>
                </c:pt>
                <c:pt idx="92">
                  <c:v>4.0676060911229754</c:v>
                </c:pt>
                <c:pt idx="93">
                  <c:v>2.8107136582683112</c:v>
                </c:pt>
                <c:pt idx="94">
                  <c:v>1.2348756701101091</c:v>
                </c:pt>
                <c:pt idx="95">
                  <c:v>5.1126393082719348</c:v>
                </c:pt>
                <c:pt idx="96">
                  <c:v>4.2136889789882153</c:v>
                </c:pt>
                <c:pt idx="97">
                  <c:v>4.7261939659155008</c:v>
                </c:pt>
                <c:pt idx="98">
                  <c:v>5.4169888962655355</c:v>
                </c:pt>
                <c:pt idx="99">
                  <c:v>2.9626617038590122</c:v>
                </c:pt>
                <c:pt idx="100">
                  <c:v>4.3915393046164164</c:v>
                </c:pt>
                <c:pt idx="101">
                  <c:v>4.2956896710765697</c:v>
                </c:pt>
                <c:pt idx="102">
                  <c:v>1.3271227979342302</c:v>
                </c:pt>
                <c:pt idx="103">
                  <c:v>4.842487012522982</c:v>
                </c:pt>
                <c:pt idx="104">
                  <c:v>4.0082191095800965</c:v>
                </c:pt>
                <c:pt idx="105">
                  <c:v>5.356335597449438</c:v>
                </c:pt>
                <c:pt idx="106">
                  <c:v>3.1418491389150955</c:v>
                </c:pt>
                <c:pt idx="107">
                  <c:v>4.7607328167526921</c:v>
                </c:pt>
                <c:pt idx="108">
                  <c:v>3.3594575094959911</c:v>
                </c:pt>
                <c:pt idx="109">
                  <c:v>3.8964664253024721</c:v>
                </c:pt>
                <c:pt idx="110">
                  <c:v>4.1809164543200819</c:v>
                </c:pt>
                <c:pt idx="111">
                  <c:v>3.0943593643929996</c:v>
                </c:pt>
                <c:pt idx="112">
                  <c:v>2.689052140681027</c:v>
                </c:pt>
                <c:pt idx="113">
                  <c:v>4.8524406593787646</c:v>
                </c:pt>
                <c:pt idx="114">
                  <c:v>4.1428424094818634</c:v>
                </c:pt>
                <c:pt idx="115">
                  <c:v>3.7094830707466926</c:v>
                </c:pt>
                <c:pt idx="116">
                  <c:v>4.1335608065320368</c:v>
                </c:pt>
                <c:pt idx="117">
                  <c:v>4.1418283336848383</c:v>
                </c:pt>
                <c:pt idx="118">
                  <c:v>3.2619675701330664</c:v>
                </c:pt>
                <c:pt idx="119">
                  <c:v>3.4007684601275971</c:v>
                </c:pt>
                <c:pt idx="120">
                  <c:v>3.4786375491605455</c:v>
                </c:pt>
                <c:pt idx="121">
                  <c:v>4.5709507783149199</c:v>
                </c:pt>
                <c:pt idx="122">
                  <c:v>3.351593700468225</c:v>
                </c:pt>
                <c:pt idx="123">
                  <c:v>2.471169103769042</c:v>
                </c:pt>
                <c:pt idx="124">
                  <c:v>3.2237748929178305</c:v>
                </c:pt>
                <c:pt idx="125">
                  <c:v>3.4856541186006531</c:v>
                </c:pt>
                <c:pt idx="126">
                  <c:v>3.4558990747425855</c:v>
                </c:pt>
                <c:pt idx="127">
                  <c:v>3.3403785972943965</c:v>
                </c:pt>
                <c:pt idx="128">
                  <c:v>3.1043983912637487</c:v>
                </c:pt>
                <c:pt idx="129">
                  <c:v>3.2878998232390884</c:v>
                </c:pt>
                <c:pt idx="130">
                  <c:v>1.7196866961967234</c:v>
                </c:pt>
                <c:pt idx="131">
                  <c:v>4.085295050338515</c:v>
                </c:pt>
                <c:pt idx="132">
                  <c:v>3.2411486603950794</c:v>
                </c:pt>
                <c:pt idx="133">
                  <c:v>3.4606248207038455</c:v>
                </c:pt>
                <c:pt idx="134">
                  <c:v>4.678420647727684</c:v>
                </c:pt>
                <c:pt idx="135">
                  <c:v>3.472103160543754</c:v>
                </c:pt>
                <c:pt idx="136">
                  <c:v>4.0442940826558766</c:v>
                </c:pt>
                <c:pt idx="137">
                  <c:v>2.9170568886660666</c:v>
                </c:pt>
                <c:pt idx="138">
                  <c:v>2.9110654421914997</c:v>
                </c:pt>
                <c:pt idx="139">
                  <c:v>3.2551434517153823</c:v>
                </c:pt>
                <c:pt idx="140">
                  <c:v>2.54653885070831</c:v>
                </c:pt>
                <c:pt idx="141">
                  <c:v>2.249094421953671</c:v>
                </c:pt>
                <c:pt idx="142">
                  <c:v>3.3508296828956121</c:v>
                </c:pt>
                <c:pt idx="143">
                  <c:v>2.8538420697382514</c:v>
                </c:pt>
                <c:pt idx="144">
                  <c:v>3.1839317522119628</c:v>
                </c:pt>
                <c:pt idx="145">
                  <c:v>1.3917405992826362</c:v>
                </c:pt>
                <c:pt idx="146">
                  <c:v>2.1724002613883675</c:v>
                </c:pt>
                <c:pt idx="147">
                  <c:v>3.0262668612855199</c:v>
                </c:pt>
                <c:pt idx="148">
                  <c:v>2.2414838692550005</c:v>
                </c:pt>
                <c:pt idx="149">
                  <c:v>2.8662463381255221</c:v>
                </c:pt>
                <c:pt idx="150">
                  <c:v>2.7934327230641105</c:v>
                </c:pt>
                <c:pt idx="151">
                  <c:v>2.1595125587796309</c:v>
                </c:pt>
                <c:pt idx="152">
                  <c:v>3.2879109501749775</c:v>
                </c:pt>
                <c:pt idx="153">
                  <c:v>1.4840746521071968</c:v>
                </c:pt>
                <c:pt idx="154">
                  <c:v>2.0595682122061008</c:v>
                </c:pt>
                <c:pt idx="155">
                  <c:v>2.0245077233707858</c:v>
                </c:pt>
                <c:pt idx="156">
                  <c:v>0.96229477726014323</c:v>
                </c:pt>
                <c:pt idx="157">
                  <c:v>0.78506062203809113</c:v>
                </c:pt>
                <c:pt idx="158">
                  <c:v>0.63773434946532481</c:v>
                </c:pt>
                <c:pt idx="159">
                  <c:v>1.7742741548870355</c:v>
                </c:pt>
                <c:pt idx="160">
                  <c:v>1.0356020658670946</c:v>
                </c:pt>
                <c:pt idx="161">
                  <c:v>1.3005273611262698</c:v>
                </c:pt>
                <c:pt idx="162">
                  <c:v>1.1224738754170875</c:v>
                </c:pt>
                <c:pt idx="163">
                  <c:v>1.6552164048369922</c:v>
                </c:pt>
                <c:pt idx="164">
                  <c:v>0.14794921441392478</c:v>
                </c:pt>
                <c:pt idx="165">
                  <c:v>1.0250121282005054</c:v>
                </c:pt>
                <c:pt idx="166">
                  <c:v>2.1226714634970429</c:v>
                </c:pt>
                <c:pt idx="167">
                  <c:v>1.9211245347577062</c:v>
                </c:pt>
                <c:pt idx="168">
                  <c:v>1.1634886848024426</c:v>
                </c:pt>
                <c:pt idx="169">
                  <c:v>1.6760402749119405</c:v>
                </c:pt>
                <c:pt idx="170">
                  <c:v>6.0922004807159563E-2</c:v>
                </c:pt>
                <c:pt idx="171">
                  <c:v>0.64797900593778934</c:v>
                </c:pt>
                <c:pt idx="172">
                  <c:v>0.87460687094263267</c:v>
                </c:pt>
                <c:pt idx="173">
                  <c:v>0.20961779620522078</c:v>
                </c:pt>
                <c:pt idx="174">
                  <c:v>0.13748879512216072</c:v>
                </c:pt>
                <c:pt idx="175">
                  <c:v>0.1494238854809801</c:v>
                </c:pt>
                <c:pt idx="176">
                  <c:v>-0.29472247520590772</c:v>
                </c:pt>
                <c:pt idx="177">
                  <c:v>9.3721062161836288E-2</c:v>
                </c:pt>
                <c:pt idx="178">
                  <c:v>-0.27972301567883479</c:v>
                </c:pt>
                <c:pt idx="179">
                  <c:v>-0.58222323950541099</c:v>
                </c:pt>
                <c:pt idx="180">
                  <c:v>-0.55618018576182493</c:v>
                </c:pt>
                <c:pt idx="181">
                  <c:v>-1.1527162242731486</c:v>
                </c:pt>
                <c:pt idx="182">
                  <c:v>-1.6610157627387683</c:v>
                </c:pt>
                <c:pt idx="183">
                  <c:v>-3.3242480152252694</c:v>
                </c:pt>
              </c:numCache>
            </c:numRef>
          </c:xVal>
          <c:yVal>
            <c:numRef>
              <c:f>'16-3 16-16'!$M$5:$M$188</c:f>
              <c:numCache>
                <c:formatCode>0.00</c:formatCode>
                <c:ptCount val="184"/>
                <c:pt idx="0">
                  <c:v>11.676891471924646</c:v>
                </c:pt>
                <c:pt idx="1">
                  <c:v>12.347205590541932</c:v>
                </c:pt>
                <c:pt idx="2">
                  <c:v>14.657588486331047</c:v>
                </c:pt>
                <c:pt idx="3">
                  <c:v>14.593708139032433</c:v>
                </c:pt>
                <c:pt idx="4">
                  <c:v>12.065381955624506</c:v>
                </c:pt>
                <c:pt idx="5">
                  <c:v>12.12375048206318</c:v>
                </c:pt>
                <c:pt idx="6">
                  <c:v>11.649739369802065</c:v>
                </c:pt>
                <c:pt idx="7">
                  <c:v>11.454045866682264</c:v>
                </c:pt>
                <c:pt idx="8">
                  <c:v>11.092349824131382</c:v>
                </c:pt>
                <c:pt idx="9">
                  <c:v>11.279067429814532</c:v>
                </c:pt>
                <c:pt idx="10">
                  <c:v>11.025565884455844</c:v>
                </c:pt>
                <c:pt idx="11">
                  <c:v>12.131973282720294</c:v>
                </c:pt>
                <c:pt idx="12">
                  <c:v>11.062076187025376</c:v>
                </c:pt>
                <c:pt idx="13">
                  <c:v>12.178839844661326</c:v>
                </c:pt>
                <c:pt idx="14">
                  <c:v>10.975758708684008</c:v>
                </c:pt>
                <c:pt idx="15">
                  <c:v>11.827906800762829</c:v>
                </c:pt>
                <c:pt idx="16">
                  <c:v>13.220072345937961</c:v>
                </c:pt>
                <c:pt idx="17">
                  <c:v>10.155626628143814</c:v>
                </c:pt>
                <c:pt idx="18">
                  <c:v>10.41803655295378</c:v>
                </c:pt>
                <c:pt idx="19">
                  <c:v>12.906726789556238</c:v>
                </c:pt>
                <c:pt idx="20">
                  <c:v>10.850819092106267</c:v>
                </c:pt>
                <c:pt idx="21">
                  <c:v>10.677470859300762</c:v>
                </c:pt>
                <c:pt idx="22">
                  <c:v>12.206228000061333</c:v>
                </c:pt>
                <c:pt idx="23">
                  <c:v>10.356651070768027</c:v>
                </c:pt>
                <c:pt idx="24">
                  <c:v>12.547472068235292</c:v>
                </c:pt>
                <c:pt idx="25">
                  <c:v>11.839585010062581</c:v>
                </c:pt>
                <c:pt idx="26">
                  <c:v>12.465874865467331</c:v>
                </c:pt>
                <c:pt idx="27">
                  <c:v>12.498452989361494</c:v>
                </c:pt>
                <c:pt idx="28">
                  <c:v>12.439506264459824</c:v>
                </c:pt>
                <c:pt idx="29">
                  <c:v>10.100588158717477</c:v>
                </c:pt>
                <c:pt idx="30">
                  <c:v>12.005166670280293</c:v>
                </c:pt>
                <c:pt idx="31">
                  <c:v>10.74133394571265</c:v>
                </c:pt>
                <c:pt idx="32">
                  <c:v>11.323622182581726</c:v>
                </c:pt>
                <c:pt idx="33">
                  <c:v>12.211107304349307</c:v>
                </c:pt>
                <c:pt idx="34">
                  <c:v>9.3696394834252335</c:v>
                </c:pt>
                <c:pt idx="35">
                  <c:v>12.657301151387298</c:v>
                </c:pt>
                <c:pt idx="36">
                  <c:v>8.617051417635075</c:v>
                </c:pt>
                <c:pt idx="37">
                  <c:v>12.092678458207384</c:v>
                </c:pt>
                <c:pt idx="38">
                  <c:v>11.987966200597743</c:v>
                </c:pt>
                <c:pt idx="39">
                  <c:v>11.843256643546866</c:v>
                </c:pt>
                <c:pt idx="40">
                  <c:v>11.800444281024891</c:v>
                </c:pt>
                <c:pt idx="41">
                  <c:v>9.9244418321776404</c:v>
                </c:pt>
                <c:pt idx="42">
                  <c:v>9.6895090834962385</c:v>
                </c:pt>
                <c:pt idx="43">
                  <c:v>11.735287999933981</c:v>
                </c:pt>
                <c:pt idx="44">
                  <c:v>10.259405147810266</c:v>
                </c:pt>
                <c:pt idx="45">
                  <c:v>10.183183310439384</c:v>
                </c:pt>
                <c:pt idx="46">
                  <c:v>11.461516158517089</c:v>
                </c:pt>
                <c:pt idx="47">
                  <c:v>8.9533034862889949</c:v>
                </c:pt>
                <c:pt idx="48">
                  <c:v>9.446606680578558</c:v>
                </c:pt>
                <c:pt idx="49">
                  <c:v>10.989389320609657</c:v>
                </c:pt>
                <c:pt idx="50">
                  <c:v>9.4525830602413787</c:v>
                </c:pt>
                <c:pt idx="51">
                  <c:v>10.357418464876696</c:v>
                </c:pt>
                <c:pt idx="52">
                  <c:v>11.397798150059998</c:v>
                </c:pt>
                <c:pt idx="53">
                  <c:v>8.5924164446301923</c:v>
                </c:pt>
                <c:pt idx="54">
                  <c:v>8.8387571805225438</c:v>
                </c:pt>
                <c:pt idx="55">
                  <c:v>11.32406127624056</c:v>
                </c:pt>
                <c:pt idx="56">
                  <c:v>10.171200139548219</c:v>
                </c:pt>
                <c:pt idx="57">
                  <c:v>9.7279236948269627</c:v>
                </c:pt>
                <c:pt idx="58">
                  <c:v>9.0568720518393153</c:v>
                </c:pt>
                <c:pt idx="59">
                  <c:v>9.2836366180996599</c:v>
                </c:pt>
                <c:pt idx="60">
                  <c:v>10.684320189085025</c:v>
                </c:pt>
                <c:pt idx="61">
                  <c:v>9.7215800304991227</c:v>
                </c:pt>
                <c:pt idx="62">
                  <c:v>9.8757009556204967</c:v>
                </c:pt>
                <c:pt idx="63">
                  <c:v>10.068916861848413</c:v>
                </c:pt>
                <c:pt idx="64">
                  <c:v>8.3657706347152949</c:v>
                </c:pt>
                <c:pt idx="65">
                  <c:v>8.5010785467312093</c:v>
                </c:pt>
                <c:pt idx="66">
                  <c:v>8.3388856405451399</c:v>
                </c:pt>
                <c:pt idx="67">
                  <c:v>10.520357498303113</c:v>
                </c:pt>
                <c:pt idx="68">
                  <c:v>8.7298377761236665</c:v>
                </c:pt>
                <c:pt idx="69">
                  <c:v>10.949980429371699</c:v>
                </c:pt>
                <c:pt idx="70">
                  <c:v>9.126291451795451</c:v>
                </c:pt>
                <c:pt idx="71">
                  <c:v>9.2193359717331642</c:v>
                </c:pt>
                <c:pt idx="72">
                  <c:v>7.7461246088212663</c:v>
                </c:pt>
                <c:pt idx="73">
                  <c:v>9.8889956827919114</c:v>
                </c:pt>
                <c:pt idx="74">
                  <c:v>8.1218077264711344</c:v>
                </c:pt>
                <c:pt idx="75">
                  <c:v>9.141954571305126</c:v>
                </c:pt>
                <c:pt idx="76">
                  <c:v>8.4129957384153666</c:v>
                </c:pt>
                <c:pt idx="77">
                  <c:v>8.4417928903164139</c:v>
                </c:pt>
                <c:pt idx="78">
                  <c:v>8.923765488178903</c:v>
                </c:pt>
                <c:pt idx="79">
                  <c:v>9.6163234676826974</c:v>
                </c:pt>
                <c:pt idx="80">
                  <c:v>9.2978427740118192</c:v>
                </c:pt>
                <c:pt idx="81">
                  <c:v>8.1056958586627701</c:v>
                </c:pt>
                <c:pt idx="82">
                  <c:v>9.6012810457432138</c:v>
                </c:pt>
                <c:pt idx="83">
                  <c:v>9.6548481133252491</c:v>
                </c:pt>
                <c:pt idx="84">
                  <c:v>9.1425601372261198</c:v>
                </c:pt>
                <c:pt idx="85">
                  <c:v>7.6513471672261755</c:v>
                </c:pt>
                <c:pt idx="86">
                  <c:v>8.7200465241404608</c:v>
                </c:pt>
                <c:pt idx="87">
                  <c:v>8.4201762852572042</c:v>
                </c:pt>
                <c:pt idx="88">
                  <c:v>8.4729273202254003</c:v>
                </c:pt>
                <c:pt idx="89">
                  <c:v>9.0119471339694996</c:v>
                </c:pt>
                <c:pt idx="90">
                  <c:v>7.7047660023921409</c:v>
                </c:pt>
                <c:pt idx="91">
                  <c:v>8.2191186841929849</c:v>
                </c:pt>
                <c:pt idx="92">
                  <c:v>8.1677555100662698</c:v>
                </c:pt>
                <c:pt idx="93">
                  <c:v>6.979183119849365</c:v>
                </c:pt>
                <c:pt idx="94">
                  <c:v>8.51332798474367</c:v>
                </c:pt>
                <c:pt idx="95">
                  <c:v>8.5905703798476605</c:v>
                </c:pt>
                <c:pt idx="96">
                  <c:v>8.861673934854748</c:v>
                </c:pt>
                <c:pt idx="97">
                  <c:v>8.7680231573166054</c:v>
                </c:pt>
                <c:pt idx="98">
                  <c:v>8.5701319147520927</c:v>
                </c:pt>
                <c:pt idx="99">
                  <c:v>9.0672082312706372</c:v>
                </c:pt>
                <c:pt idx="100">
                  <c:v>8.6342116249194927</c:v>
                </c:pt>
                <c:pt idx="101">
                  <c:v>7.76340221784187</c:v>
                </c:pt>
                <c:pt idx="102">
                  <c:v>8.0486907142988358</c:v>
                </c:pt>
                <c:pt idx="103">
                  <c:v>8.3968339812538879</c:v>
                </c:pt>
                <c:pt idx="104">
                  <c:v>8.6919185719448464</c:v>
                </c:pt>
                <c:pt idx="105">
                  <c:v>8.3887986079630412</c:v>
                </c:pt>
                <c:pt idx="106">
                  <c:v>7.3042320950879844</c:v>
                </c:pt>
                <c:pt idx="107">
                  <c:v>8.1438045743969685</c:v>
                </c:pt>
                <c:pt idx="108">
                  <c:v>6.3841467618114009</c:v>
                </c:pt>
                <c:pt idx="109">
                  <c:v>8.3381413566233427</c:v>
                </c:pt>
                <c:pt idx="110">
                  <c:v>8.4174213124123813</c:v>
                </c:pt>
                <c:pt idx="111">
                  <c:v>8.1288648554299421</c:v>
                </c:pt>
                <c:pt idx="112">
                  <c:v>7.6000045017812941</c:v>
                </c:pt>
                <c:pt idx="113">
                  <c:v>7.42115558454657</c:v>
                </c:pt>
                <c:pt idx="114">
                  <c:v>7.5129351609106063</c:v>
                </c:pt>
                <c:pt idx="115">
                  <c:v>7.9363519274291381</c:v>
                </c:pt>
                <c:pt idx="116">
                  <c:v>7.7410057104794845</c:v>
                </c:pt>
                <c:pt idx="117">
                  <c:v>7.5718659535883805</c:v>
                </c:pt>
                <c:pt idx="118">
                  <c:v>7.5035507702572239</c:v>
                </c:pt>
                <c:pt idx="119">
                  <c:v>8.066183836516295</c:v>
                </c:pt>
                <c:pt idx="120">
                  <c:v>7.837522605123457</c:v>
                </c:pt>
                <c:pt idx="121">
                  <c:v>7.2533788572194577</c:v>
                </c:pt>
                <c:pt idx="122">
                  <c:v>7.772678189075533</c:v>
                </c:pt>
                <c:pt idx="123">
                  <c:v>6.8624452606032804</c:v>
                </c:pt>
                <c:pt idx="124">
                  <c:v>6.9151373382912293</c:v>
                </c:pt>
                <c:pt idx="125">
                  <c:v>7.556618529235041</c:v>
                </c:pt>
                <c:pt idx="126">
                  <c:v>6.8783136104966509</c:v>
                </c:pt>
                <c:pt idx="127">
                  <c:v>7.5949609617911058</c:v>
                </c:pt>
                <c:pt idx="128">
                  <c:v>7.5467119364513096</c:v>
                </c:pt>
                <c:pt idx="129">
                  <c:v>7.11574138319199</c:v>
                </c:pt>
                <c:pt idx="130">
                  <c:v>7.158520869564601</c:v>
                </c:pt>
                <c:pt idx="131">
                  <c:v>6.7187987498935797</c:v>
                </c:pt>
                <c:pt idx="132">
                  <c:v>6.7423034048831507</c:v>
                </c:pt>
                <c:pt idx="133">
                  <c:v>7.1349622729599647</c:v>
                </c:pt>
                <c:pt idx="134">
                  <c:v>5.9339182806070419</c:v>
                </c:pt>
                <c:pt idx="135">
                  <c:v>6.6450056804596267</c:v>
                </c:pt>
                <c:pt idx="136">
                  <c:v>6.9009611311283123</c:v>
                </c:pt>
                <c:pt idx="137">
                  <c:v>6.4466016043408487</c:v>
                </c:pt>
                <c:pt idx="138">
                  <c:v>6.3610959885092875</c:v>
                </c:pt>
                <c:pt idx="139">
                  <c:v>6.8655345374606558</c:v>
                </c:pt>
                <c:pt idx="140">
                  <c:v>6.8168950536603656</c:v>
                </c:pt>
                <c:pt idx="141">
                  <c:v>6.3457030662372977</c:v>
                </c:pt>
                <c:pt idx="142">
                  <c:v>6.2352724533931978</c:v>
                </c:pt>
                <c:pt idx="143">
                  <c:v>6.5761072688700128</c:v>
                </c:pt>
                <c:pt idx="144">
                  <c:v>6.7826515570281707</c:v>
                </c:pt>
                <c:pt idx="145">
                  <c:v>6.702036953025142</c:v>
                </c:pt>
                <c:pt idx="146">
                  <c:v>6.5230811176520209</c:v>
                </c:pt>
                <c:pt idx="147">
                  <c:v>6.0069987595438636</c:v>
                </c:pt>
                <c:pt idx="148">
                  <c:v>5.883758919094646</c:v>
                </c:pt>
                <c:pt idx="149">
                  <c:v>6.2044239337903297</c:v>
                </c:pt>
                <c:pt idx="150">
                  <c:v>5.4816038643444616</c:v>
                </c:pt>
                <c:pt idx="151">
                  <c:v>6.0731088289808515</c:v>
                </c:pt>
                <c:pt idx="152">
                  <c:v>5.1805722735814532</c:v>
                </c:pt>
                <c:pt idx="153">
                  <c:v>5.6964555803646633</c:v>
                </c:pt>
                <c:pt idx="154">
                  <c:v>5.5216127491392442</c:v>
                </c:pt>
                <c:pt idx="155">
                  <c:v>5.1833872202574671</c:v>
                </c:pt>
                <c:pt idx="156">
                  <c:v>5.242262535781653</c:v>
                </c:pt>
                <c:pt idx="157">
                  <c:v>5.5251025973327632</c:v>
                </c:pt>
                <c:pt idx="158">
                  <c:v>5.4039500153599773</c:v>
                </c:pt>
                <c:pt idx="159">
                  <c:v>5.2337846743556478</c:v>
                </c:pt>
                <c:pt idx="160">
                  <c:v>5.5176192515151907</c:v>
                </c:pt>
                <c:pt idx="161">
                  <c:v>5.1461979497816426</c:v>
                </c:pt>
                <c:pt idx="162">
                  <c:v>4.5785089145700386</c:v>
                </c:pt>
                <c:pt idx="163">
                  <c:v>5.0941267115905982</c:v>
                </c:pt>
                <c:pt idx="164">
                  <c:v>4.9728002817287607</c:v>
                </c:pt>
                <c:pt idx="165">
                  <c:v>4.6125655952396194</c:v>
                </c:pt>
                <c:pt idx="166">
                  <c:v>5.1760463424173029</c:v>
                </c:pt>
                <c:pt idx="167">
                  <c:v>5.7886275260285327</c:v>
                </c:pt>
                <c:pt idx="168">
                  <c:v>4.2117935415088077</c:v>
                </c:pt>
                <c:pt idx="169">
                  <c:v>4.8097156658278273</c:v>
                </c:pt>
                <c:pt idx="170">
                  <c:v>4.1117363550307839</c:v>
                </c:pt>
                <c:pt idx="171">
                  <c:v>3.8777936523713032</c:v>
                </c:pt>
                <c:pt idx="172">
                  <c:v>3.2000937472717315</c:v>
                </c:pt>
                <c:pt idx="173">
                  <c:v>3.615127141388883</c:v>
                </c:pt>
                <c:pt idx="174">
                  <c:v>3.5290611000290442</c:v>
                </c:pt>
                <c:pt idx="175">
                  <c:v>4.1115223033077468</c:v>
                </c:pt>
                <c:pt idx="176">
                  <c:v>2.7270526942635023</c:v>
                </c:pt>
                <c:pt idx="177">
                  <c:v>3.468699927910956</c:v>
                </c:pt>
                <c:pt idx="178">
                  <c:v>3.2082145226016827</c:v>
                </c:pt>
                <c:pt idx="179">
                  <c:v>3.2085601349031956</c:v>
                </c:pt>
                <c:pt idx="180">
                  <c:v>1.7269746410900062</c:v>
                </c:pt>
                <c:pt idx="181">
                  <c:v>1.9253852282255988</c:v>
                </c:pt>
                <c:pt idx="182">
                  <c:v>1.2124829527163392</c:v>
                </c:pt>
                <c:pt idx="183">
                  <c:v>1.0675897357715147</c:v>
                </c:pt>
              </c:numCache>
            </c:numRef>
          </c:yVal>
          <c:bubbleSize>
            <c:numRef>
              <c:f>'16-3 16-16'!$E$5:$E$188</c:f>
              <c:numCache>
                <c:formatCode>0.0</c:formatCode>
                <c:ptCount val="184"/>
                <c:pt idx="0">
                  <c:v>9.0746215159021091</c:v>
                </c:pt>
                <c:pt idx="1">
                  <c:v>8.1445656919256653</c:v>
                </c:pt>
                <c:pt idx="2">
                  <c:v>7.4278182237584245</c:v>
                </c:pt>
                <c:pt idx="3">
                  <c:v>6.5672027714513055</c:v>
                </c:pt>
                <c:pt idx="4">
                  <c:v>5.9907337733198087</c:v>
                </c:pt>
                <c:pt idx="5">
                  <c:v>4.99579310022719</c:v>
                </c:pt>
                <c:pt idx="6">
                  <c:v>4.6215583847980719</c:v>
                </c:pt>
                <c:pt idx="7">
                  <c:v>4.5233244565803279</c:v>
                </c:pt>
                <c:pt idx="8">
                  <c:v>4.4996387815855483</c:v>
                </c:pt>
                <c:pt idx="9">
                  <c:v>4.1604365690904572</c:v>
                </c:pt>
                <c:pt idx="10">
                  <c:v>3.6563337014816222</c:v>
                </c:pt>
                <c:pt idx="11">
                  <c:v>3.0483680123671268</c:v>
                </c:pt>
                <c:pt idx="12">
                  <c:v>2.106398546411298</c:v>
                </c:pt>
                <c:pt idx="13">
                  <c:v>1.9005711778653345</c:v>
                </c:pt>
                <c:pt idx="14">
                  <c:v>1.738408071946262</c:v>
                </c:pt>
                <c:pt idx="15">
                  <c:v>1.6590095226145418</c:v>
                </c:pt>
                <c:pt idx="16">
                  <c:v>1.4587037270912047</c:v>
                </c:pt>
                <c:pt idx="17">
                  <c:v>1.3684403245433738</c:v>
                </c:pt>
                <c:pt idx="18">
                  <c:v>1.2466777518051626</c:v>
                </c:pt>
                <c:pt idx="19">
                  <c:v>1.1439585172297664</c:v>
                </c:pt>
                <c:pt idx="20">
                  <c:v>1.0395299742160331</c:v>
                </c:pt>
                <c:pt idx="21">
                  <c:v>0.81333734572738137</c:v>
                </c:pt>
                <c:pt idx="22">
                  <c:v>0.74712263296362125</c:v>
                </c:pt>
                <c:pt idx="23">
                  <c:v>0.73322579316094683</c:v>
                </c:pt>
                <c:pt idx="24">
                  <c:v>0.71846438230957799</c:v>
                </c:pt>
                <c:pt idx="25">
                  <c:v>0.7182611293247646</c:v>
                </c:pt>
                <c:pt idx="26">
                  <c:v>0.68416589284231188</c:v>
                </c:pt>
                <c:pt idx="27">
                  <c:v>0.67797602635876486</c:v>
                </c:pt>
                <c:pt idx="28">
                  <c:v>0.65383539579926042</c:v>
                </c:pt>
                <c:pt idx="29">
                  <c:v>0.64371165750834158</c:v>
                </c:pt>
                <c:pt idx="30">
                  <c:v>0.61343024036734972</c:v>
                </c:pt>
                <c:pt idx="31">
                  <c:v>0.60274048642511058</c:v>
                </c:pt>
                <c:pt idx="32">
                  <c:v>0.49518377198250685</c:v>
                </c:pt>
                <c:pt idx="33">
                  <c:v>0.48106611464102855</c:v>
                </c:pt>
                <c:pt idx="34">
                  <c:v>0.4628137696942824</c:v>
                </c:pt>
                <c:pt idx="35">
                  <c:v>0.45775211065114346</c:v>
                </c:pt>
                <c:pt idx="36">
                  <c:v>0.42727252500149332</c:v>
                </c:pt>
                <c:pt idx="37">
                  <c:v>0.4187100990743795</c:v>
                </c:pt>
                <c:pt idx="38">
                  <c:v>0.41703865107418914</c:v>
                </c:pt>
                <c:pt idx="39">
                  <c:v>0.37733296828755492</c:v>
                </c:pt>
                <c:pt idx="40">
                  <c:v>0.35520175632093359</c:v>
                </c:pt>
                <c:pt idx="41">
                  <c:v>0.29940206770517863</c:v>
                </c:pt>
                <c:pt idx="42">
                  <c:v>0.28830320252453906</c:v>
                </c:pt>
                <c:pt idx="43">
                  <c:v>0.26901240584868558</c:v>
                </c:pt>
                <c:pt idx="44">
                  <c:v>0.24728690146287313</c:v>
                </c:pt>
                <c:pt idx="45">
                  <c:v>0.23040064180376035</c:v>
                </c:pt>
                <c:pt idx="46">
                  <c:v>0.21981345981437</c:v>
                </c:pt>
                <c:pt idx="47">
                  <c:v>0.20472244044266291</c:v>
                </c:pt>
                <c:pt idx="48">
                  <c:v>0.19900530418015167</c:v>
                </c:pt>
                <c:pt idx="49">
                  <c:v>0.19636414993010845</c:v>
                </c:pt>
                <c:pt idx="50">
                  <c:v>0.18656333890573712</c:v>
                </c:pt>
                <c:pt idx="51">
                  <c:v>0.18280511263827018</c:v>
                </c:pt>
                <c:pt idx="52">
                  <c:v>0.18119871231649426</c:v>
                </c:pt>
                <c:pt idx="53">
                  <c:v>0.17557078549925051</c:v>
                </c:pt>
                <c:pt idx="54">
                  <c:v>0.16222966633419378</c:v>
                </c:pt>
                <c:pt idx="55">
                  <c:v>0.1592865530291849</c:v>
                </c:pt>
                <c:pt idx="56">
                  <c:v>0.1347351304127164</c:v>
                </c:pt>
                <c:pt idx="57">
                  <c:v>0.13356939869787407</c:v>
                </c:pt>
                <c:pt idx="58">
                  <c:v>0.13204901426609464</c:v>
                </c:pt>
                <c:pt idx="59">
                  <c:v>0.11669898075372402</c:v>
                </c:pt>
                <c:pt idx="60">
                  <c:v>0.11484428150962803</c:v>
                </c:pt>
                <c:pt idx="61">
                  <c:v>0.11091826752904146</c:v>
                </c:pt>
                <c:pt idx="62">
                  <c:v>0.1071288620772182</c:v>
                </c:pt>
                <c:pt idx="63">
                  <c:v>0.10533471432187891</c:v>
                </c:pt>
                <c:pt idx="64">
                  <c:v>0.10429823755458381</c:v>
                </c:pt>
                <c:pt idx="65">
                  <c:v>0.10074956734154404</c:v>
                </c:pt>
                <c:pt idx="66">
                  <c:v>8.9922784665900646E-2</c:v>
                </c:pt>
                <c:pt idx="67">
                  <c:v>8.2053066089344706E-2</c:v>
                </c:pt>
                <c:pt idx="68">
                  <c:v>7.2627539829779736E-2</c:v>
                </c:pt>
                <c:pt idx="69">
                  <c:v>7.2010133150874886E-2</c:v>
                </c:pt>
                <c:pt idx="70">
                  <c:v>6.8004070186192894E-2</c:v>
                </c:pt>
                <c:pt idx="71">
                  <c:v>6.3784543263923174E-2</c:v>
                </c:pt>
                <c:pt idx="72">
                  <c:v>6.2308322339904507E-2</c:v>
                </c:pt>
                <c:pt idx="73">
                  <c:v>5.0820095538987781E-2</c:v>
                </c:pt>
                <c:pt idx="74">
                  <c:v>5.0479477657057417E-2</c:v>
                </c:pt>
                <c:pt idx="75">
                  <c:v>4.5244442179074536E-2</c:v>
                </c:pt>
                <c:pt idx="76">
                  <c:v>4.0822124497096463E-2</c:v>
                </c:pt>
                <c:pt idx="77">
                  <c:v>3.9259929703545422E-2</c:v>
                </c:pt>
                <c:pt idx="78">
                  <c:v>3.5753363995525915E-2</c:v>
                </c:pt>
                <c:pt idx="79">
                  <c:v>3.5505065073205846E-2</c:v>
                </c:pt>
                <c:pt idx="80">
                  <c:v>3.3038127667288357E-2</c:v>
                </c:pt>
                <c:pt idx="81">
                  <c:v>3.2798232837786705E-2</c:v>
                </c:pt>
                <c:pt idx="82">
                  <c:v>3.0473660764213158E-2</c:v>
                </c:pt>
                <c:pt idx="83">
                  <c:v>2.7783888837215394E-2</c:v>
                </c:pt>
                <c:pt idx="84">
                  <c:v>2.4341362316472211E-2</c:v>
                </c:pt>
                <c:pt idx="85">
                  <c:v>2.3734922978695394E-2</c:v>
                </c:pt>
                <c:pt idx="86">
                  <c:v>2.3466874438252058E-2</c:v>
                </c:pt>
                <c:pt idx="87">
                  <c:v>2.2135750176743324E-2</c:v>
                </c:pt>
                <c:pt idx="88">
                  <c:v>2.2076963547478515E-2</c:v>
                </c:pt>
                <c:pt idx="89">
                  <c:v>2.1296643529288697E-2</c:v>
                </c:pt>
                <c:pt idx="90">
                  <c:v>2.0702390126098584E-2</c:v>
                </c:pt>
                <c:pt idx="91">
                  <c:v>2.0507877397816371E-2</c:v>
                </c:pt>
                <c:pt idx="92">
                  <c:v>2.0027079247674856E-2</c:v>
                </c:pt>
                <c:pt idx="93">
                  <c:v>1.9736633799870441E-2</c:v>
                </c:pt>
                <c:pt idx="94">
                  <c:v>1.9632717192170742E-2</c:v>
                </c:pt>
                <c:pt idx="95">
                  <c:v>1.9286258465731589E-2</c:v>
                </c:pt>
                <c:pt idx="96">
                  <c:v>1.7957067145571097E-2</c:v>
                </c:pt>
                <c:pt idx="97">
                  <c:v>1.6290577560143522E-2</c:v>
                </c:pt>
                <c:pt idx="98">
                  <c:v>1.5548202021028848E-2</c:v>
                </c:pt>
                <c:pt idx="99">
                  <c:v>1.4739097984935959E-2</c:v>
                </c:pt>
                <c:pt idx="100">
                  <c:v>1.4722079696978672E-2</c:v>
                </c:pt>
                <c:pt idx="101">
                  <c:v>1.4706153941087772E-2</c:v>
                </c:pt>
                <c:pt idx="102">
                  <c:v>1.4511305049092826E-2</c:v>
                </c:pt>
                <c:pt idx="103">
                  <c:v>1.3963022033619441E-2</c:v>
                </c:pt>
                <c:pt idx="104">
                  <c:v>1.3200728794525121E-2</c:v>
                </c:pt>
                <c:pt idx="105">
                  <c:v>1.3147993112089567E-2</c:v>
                </c:pt>
                <c:pt idx="106">
                  <c:v>1.3052690699528743E-2</c:v>
                </c:pt>
                <c:pt idx="107">
                  <c:v>1.2195263129729968E-2</c:v>
                </c:pt>
                <c:pt idx="108">
                  <c:v>1.1549618698955249E-2</c:v>
                </c:pt>
                <c:pt idx="109">
                  <c:v>1.0620966442520408E-2</c:v>
                </c:pt>
                <c:pt idx="110">
                  <c:v>1.0191097094858489E-2</c:v>
                </c:pt>
                <c:pt idx="111">
                  <c:v>1.0008812321627071E-2</c:v>
                </c:pt>
                <c:pt idx="112">
                  <c:v>9.8153501049471608E-3</c:v>
                </c:pt>
                <c:pt idx="113">
                  <c:v>9.2069778258221085E-3</c:v>
                </c:pt>
                <c:pt idx="114">
                  <c:v>8.9960771165439879E-3</c:v>
                </c:pt>
                <c:pt idx="115">
                  <c:v>8.6862602347931271E-3</c:v>
                </c:pt>
                <c:pt idx="116">
                  <c:v>8.4967899622019633E-3</c:v>
                </c:pt>
                <c:pt idx="117">
                  <c:v>7.9425400408275025E-3</c:v>
                </c:pt>
                <c:pt idx="118">
                  <c:v>7.2120142725867935E-3</c:v>
                </c:pt>
                <c:pt idx="119">
                  <c:v>7.1449916323599342E-3</c:v>
                </c:pt>
                <c:pt idx="120">
                  <c:v>7.0498993221195707E-3</c:v>
                </c:pt>
                <c:pt idx="121">
                  <c:v>6.8487053400467192E-3</c:v>
                </c:pt>
                <c:pt idx="122">
                  <c:v>6.8069790192032903E-3</c:v>
                </c:pt>
                <c:pt idx="123">
                  <c:v>5.6029666615730871E-3</c:v>
                </c:pt>
                <c:pt idx="124">
                  <c:v>5.5845616983007575E-3</c:v>
                </c:pt>
                <c:pt idx="125">
                  <c:v>5.284997809788361E-3</c:v>
                </c:pt>
                <c:pt idx="126">
                  <c:v>5.1185967719837473E-3</c:v>
                </c:pt>
                <c:pt idx="127">
                  <c:v>5.0948131893076331E-3</c:v>
                </c:pt>
                <c:pt idx="128">
                  <c:v>4.932908341160871E-3</c:v>
                </c:pt>
                <c:pt idx="129">
                  <c:v>4.7179736673299113E-3</c:v>
                </c:pt>
                <c:pt idx="130">
                  <c:v>4.4745491188445249E-3</c:v>
                </c:pt>
                <c:pt idx="131">
                  <c:v>4.176834130752179E-3</c:v>
                </c:pt>
                <c:pt idx="132">
                  <c:v>3.8781526719857155E-3</c:v>
                </c:pt>
                <c:pt idx="133">
                  <c:v>3.5761515965559779E-3</c:v>
                </c:pt>
                <c:pt idx="134">
                  <c:v>3.429374115482363E-3</c:v>
                </c:pt>
                <c:pt idx="135">
                  <c:v>3.3176837219256292E-3</c:v>
                </c:pt>
                <c:pt idx="136">
                  <c:v>3.2136410528336534E-3</c:v>
                </c:pt>
                <c:pt idx="137">
                  <c:v>3.2048587758384097E-3</c:v>
                </c:pt>
                <c:pt idx="138">
                  <c:v>2.9825705207913371E-3</c:v>
                </c:pt>
                <c:pt idx="139">
                  <c:v>2.8864276989486715E-3</c:v>
                </c:pt>
                <c:pt idx="140">
                  <c:v>2.8794102814452952E-3</c:v>
                </c:pt>
                <c:pt idx="141">
                  <c:v>2.8531054709236563E-3</c:v>
                </c:pt>
                <c:pt idx="142">
                  <c:v>2.8445753167129655E-3</c:v>
                </c:pt>
                <c:pt idx="143">
                  <c:v>2.8304564407780285E-3</c:v>
                </c:pt>
                <c:pt idx="144">
                  <c:v>2.5886286699281411E-3</c:v>
                </c:pt>
                <c:pt idx="145">
                  <c:v>2.5032430868930466E-3</c:v>
                </c:pt>
                <c:pt idx="146">
                  <c:v>2.156994462774355E-3</c:v>
                </c:pt>
                <c:pt idx="147">
                  <c:v>2.1518679661551216E-3</c:v>
                </c:pt>
                <c:pt idx="148">
                  <c:v>1.7165359581612326E-3</c:v>
                </c:pt>
                <c:pt idx="149">
                  <c:v>1.5246284986527297E-3</c:v>
                </c:pt>
                <c:pt idx="150">
                  <c:v>1.4482352949333386E-3</c:v>
                </c:pt>
                <c:pt idx="151">
                  <c:v>1.3515462070574757E-3</c:v>
                </c:pt>
                <c:pt idx="152">
                  <c:v>9.8890960194287494E-4</c:v>
                </c:pt>
                <c:pt idx="153">
                  <c:v>9.714711093446643E-4</c:v>
                </c:pt>
                <c:pt idx="154">
                  <c:v>9.6378136441581472E-4</c:v>
                </c:pt>
                <c:pt idx="155">
                  <c:v>9.2318959610287099E-4</c:v>
                </c:pt>
                <c:pt idx="156">
                  <c:v>8.7646284003248449E-4</c:v>
                </c:pt>
                <c:pt idx="157">
                  <c:v>8.0359935529682766E-4</c:v>
                </c:pt>
                <c:pt idx="158">
                  <c:v>7.4430848046291083E-4</c:v>
                </c:pt>
                <c:pt idx="159">
                  <c:v>7.401064340537036E-4</c:v>
                </c:pt>
                <c:pt idx="160">
                  <c:v>6.6051967506331496E-4</c:v>
                </c:pt>
                <c:pt idx="161">
                  <c:v>5.0470779420990364E-4</c:v>
                </c:pt>
                <c:pt idx="162">
                  <c:v>5.0277485286166822E-4</c:v>
                </c:pt>
                <c:pt idx="163">
                  <c:v>4.9857280645246088E-4</c:v>
                </c:pt>
                <c:pt idx="164">
                  <c:v>4.8390766448432688E-4</c:v>
                </c:pt>
                <c:pt idx="165">
                  <c:v>4.7886520879327795E-4</c:v>
                </c:pt>
                <c:pt idx="166">
                  <c:v>4.7773065626279199E-4</c:v>
                </c:pt>
                <c:pt idx="167">
                  <c:v>4.6903242019573268E-4</c:v>
                </c:pt>
                <c:pt idx="168">
                  <c:v>3.380126131566452E-4</c:v>
                </c:pt>
                <c:pt idx="169">
                  <c:v>3.2191877540938072E-4</c:v>
                </c:pt>
                <c:pt idx="170">
                  <c:v>1.9085694790620117E-4</c:v>
                </c:pt>
                <c:pt idx="171">
                  <c:v>1.5715653570435765E-4</c:v>
                </c:pt>
                <c:pt idx="172">
                  <c:v>1.2341410303842203E-4</c:v>
                </c:pt>
                <c:pt idx="173">
                  <c:v>1.174051766732554E-4</c:v>
                </c:pt>
                <c:pt idx="174">
                  <c:v>1.0954734988803753E-4</c:v>
                </c:pt>
                <c:pt idx="175">
                  <c:v>9.7655558549980531E-5</c:v>
                </c:pt>
                <c:pt idx="176">
                  <c:v>5.0382536446397008E-5</c:v>
                </c:pt>
                <c:pt idx="177">
                  <c:v>4.7062919783123137E-5</c:v>
                </c:pt>
                <c:pt idx="178">
                  <c:v>3.651578329601251E-5</c:v>
                </c:pt>
                <c:pt idx="179">
                  <c:v>3.4540821483685022E-5</c:v>
                </c:pt>
                <c:pt idx="180">
                  <c:v>2.4455910101587207E-5</c:v>
                </c:pt>
                <c:pt idx="181">
                  <c:v>1.3950794078568646E-5</c:v>
                </c:pt>
                <c:pt idx="182">
                  <c:v>5.6307421883379478E-6</c:v>
                </c:pt>
                <c:pt idx="183">
                  <c:v>4.4961896578519427E-6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72243840"/>
        <c:axId val="72249728"/>
      </c:bubbleChart>
      <c:valAx>
        <c:axId val="72243840"/>
        <c:scaling>
          <c:orientation val="minMax"/>
          <c:max val="11"/>
          <c:min val="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249728"/>
        <c:crosses val="autoZero"/>
        <c:crossBetween val="midCat"/>
        <c:majorUnit val="11"/>
        <c:minorUnit val="1"/>
      </c:valAx>
      <c:valAx>
        <c:axId val="72249728"/>
        <c:scaling>
          <c:orientation val="minMax"/>
          <c:max val="16"/>
          <c:min val="0"/>
        </c:scaling>
        <c:delete val="0"/>
        <c:axPos val="l"/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243840"/>
        <c:crosses val="autoZero"/>
        <c:crossBetween val="midCat"/>
        <c:majorUnit val="16"/>
        <c:minorUnit val="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002405949256338E-2"/>
          <c:y val="2.8057561770295954E-2"/>
          <c:w val="0.8904420384951881"/>
          <c:h val="0.8399514781047106"/>
        </c:manualLayout>
      </c:layout>
      <c:barChart>
        <c:barDir val="col"/>
        <c:grouping val="clustered"/>
        <c:varyColors val="0"/>
        <c:ser>
          <c:idx val="0"/>
          <c:order val="0"/>
          <c:tx>
            <c:v>all gravity</c:v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'16-17'!$A$18:$A$24</c:f>
              <c:strCache>
                <c:ptCount val="7"/>
                <c:pt idx="0">
                  <c:v>exporter GDP</c:v>
                </c:pt>
                <c:pt idx="1">
                  <c:v>importer GDP</c:v>
                </c:pt>
                <c:pt idx="2">
                  <c:v>distance*</c:v>
                </c:pt>
                <c:pt idx="3">
                  <c:v>contiguity</c:v>
                </c:pt>
                <c:pt idx="4">
                  <c:v>common language</c:v>
                </c:pt>
                <c:pt idx="5">
                  <c:v>colonial link</c:v>
                </c:pt>
                <c:pt idx="6">
                  <c:v>RTA/FTA</c:v>
                </c:pt>
              </c:strCache>
            </c:strRef>
          </c:cat>
          <c:val>
            <c:numRef>
              <c:f>'16-17'!$B$18:$B$24</c:f>
              <c:numCache>
                <c:formatCode>General</c:formatCode>
                <c:ptCount val="7"/>
                <c:pt idx="0">
                  <c:v>0.97</c:v>
                </c:pt>
                <c:pt idx="1">
                  <c:v>0.85</c:v>
                </c:pt>
                <c:pt idx="2">
                  <c:v>0.89</c:v>
                </c:pt>
                <c:pt idx="3">
                  <c:v>0.49</c:v>
                </c:pt>
                <c:pt idx="4">
                  <c:v>0.49</c:v>
                </c:pt>
                <c:pt idx="5">
                  <c:v>0.91</c:v>
                </c:pt>
                <c:pt idx="6">
                  <c:v>0.47</c:v>
                </c:pt>
              </c:numCache>
            </c:numRef>
          </c:val>
        </c:ser>
        <c:ser>
          <c:idx val="1"/>
          <c:order val="1"/>
          <c:tx>
            <c:v>structural gravity</c:v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'16-17'!$A$18:$A$24</c:f>
              <c:strCache>
                <c:ptCount val="7"/>
                <c:pt idx="0">
                  <c:v>exporter GDP</c:v>
                </c:pt>
                <c:pt idx="1">
                  <c:v>importer GDP</c:v>
                </c:pt>
                <c:pt idx="2">
                  <c:v>distance*</c:v>
                </c:pt>
                <c:pt idx="3">
                  <c:v>contiguity</c:v>
                </c:pt>
                <c:pt idx="4">
                  <c:v>common language</c:v>
                </c:pt>
                <c:pt idx="5">
                  <c:v>colonial link</c:v>
                </c:pt>
                <c:pt idx="6">
                  <c:v>RTA/FTA</c:v>
                </c:pt>
              </c:strCache>
            </c:strRef>
          </c:cat>
          <c:val>
            <c:numRef>
              <c:f>'16-17'!$H$18:$H$24</c:f>
              <c:numCache>
                <c:formatCode>General</c:formatCode>
                <c:ptCount val="7"/>
                <c:pt idx="0">
                  <c:v>0.86</c:v>
                </c:pt>
                <c:pt idx="1">
                  <c:v>0.67</c:v>
                </c:pt>
                <c:pt idx="2">
                  <c:v>1.1399999999999999</c:v>
                </c:pt>
                <c:pt idx="3">
                  <c:v>0.52</c:v>
                </c:pt>
                <c:pt idx="4">
                  <c:v>0.33</c:v>
                </c:pt>
                <c:pt idx="5">
                  <c:v>0.84</c:v>
                </c:pt>
                <c:pt idx="6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3806592"/>
        <c:axId val="73808128"/>
      </c:barChart>
      <c:catAx>
        <c:axId val="73806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808128"/>
        <c:crosses val="autoZero"/>
        <c:auto val="1"/>
        <c:lblAlgn val="ctr"/>
        <c:lblOffset val="100"/>
        <c:noMultiLvlLbl val="0"/>
      </c:catAx>
      <c:valAx>
        <c:axId val="73808128"/>
        <c:scaling>
          <c:orientation val="minMax"/>
          <c:max val="1.2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806592"/>
        <c:crosses val="autoZero"/>
        <c:crossBetween val="between"/>
        <c:majorUnit val="0.5"/>
        <c:minorUnit val="0.2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52374300087489067"/>
          <c:y val="8.7356321839080459E-2"/>
          <c:w val="0.43534864391951"/>
          <c:h val="8.3139831658973665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0.825</cdr:x>
      <cdr:y>0.8</cdr:y>
    </cdr:from>
    <cdr:to>
      <cdr:x>0.89662</cdr:x>
      <cdr:y>0.83913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43800" y="4876800"/>
          <a:ext cx="654859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Mumbai</a:t>
          </a:r>
        </a:p>
      </cdr:txBody>
    </cdr:sp>
  </cdr:relSizeAnchor>
  <cdr:relSizeAnchor xmlns:cdr="http://schemas.openxmlformats.org/drawingml/2006/chartDrawing">
    <cdr:from>
      <cdr:x>0.825</cdr:x>
      <cdr:y>0.6375</cdr:y>
    </cdr:from>
    <cdr:to>
      <cdr:x>0.87172</cdr:x>
      <cdr:y>0.67663</cdr:y>
    </cdr:to>
    <cdr:sp macro="" textlink="">
      <cdr:nvSpPr>
        <cdr:cNvPr id="205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43800" y="3886200"/>
          <a:ext cx="427233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8000"/>
              </a:solidFill>
              <a:latin typeface="Arial"/>
              <a:cs typeface="Arial"/>
            </a:rPr>
            <a:t>Delhi</a:t>
          </a:r>
        </a:p>
      </cdr:txBody>
    </cdr:sp>
  </cdr:relSizeAnchor>
  <cdr:relSizeAnchor xmlns:cdr="http://schemas.openxmlformats.org/drawingml/2006/chartDrawing">
    <cdr:from>
      <cdr:x>0.65833</cdr:x>
      <cdr:y>0.675</cdr:y>
    </cdr:from>
    <cdr:to>
      <cdr:x>0.74958</cdr:x>
      <cdr:y>0.71413</cdr:y>
    </cdr:to>
    <cdr:sp macro="" textlink="">
      <cdr:nvSpPr>
        <cdr:cNvPr id="205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19800" y="4114800"/>
          <a:ext cx="834396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6600FF"/>
              </a:solidFill>
              <a:latin typeface="Arial"/>
              <a:cs typeface="Arial"/>
            </a:rPr>
            <a:t>Bangalore</a:t>
          </a:r>
        </a:p>
      </cdr:txBody>
    </cdr:sp>
  </cdr:relSizeAnchor>
  <cdr:relSizeAnchor xmlns:cdr="http://schemas.openxmlformats.org/drawingml/2006/chartDrawing">
    <cdr:from>
      <cdr:x>0.7</cdr:x>
      <cdr:y>0.5375</cdr:y>
    </cdr:from>
    <cdr:to>
      <cdr:x>0.7812</cdr:x>
      <cdr:y>0.57663</cdr:y>
    </cdr:to>
    <cdr:sp macro="" textlink="">
      <cdr:nvSpPr>
        <cdr:cNvPr id="205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00800" y="3276600"/>
          <a:ext cx="742493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663300"/>
              </a:solidFill>
              <a:latin typeface="Arial"/>
              <a:cs typeface="Arial"/>
            </a:rPr>
            <a:t>Kolkata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0.00417</cdr:x>
      <cdr:y>0.09375</cdr:y>
    </cdr:from>
    <cdr:to>
      <cdr:x>0.08125</cdr:x>
      <cdr:y>0.76736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50" y="257176"/>
          <a:ext cx="352426" cy="1847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ln⁡(𝑡𝑟𝑎𝑑𝑒)−1.0605</a:t>
          </a:r>
          <a:r>
            <a:rPr lang="en-US" sz="1600" b="0" i="0">
              <a:latin typeface="Cambria Math"/>
              <a:ea typeface="Cambria Math"/>
            </a:rPr>
            <a:t>×</a:t>
          </a:r>
          <a:r>
            <a:rPr lang="en-US" sz="1600" b="0" i="0">
              <a:latin typeface="Cambria Math"/>
            </a:rPr>
            <a:t>ln⁡(𝐺𝐷𝑃)</a:t>
          </a:r>
          <a:endParaRPr lang="en-US" sz="1600"/>
        </a:p>
      </cdr:txBody>
    </cdr:sp>
  </cdr:relSizeAnchor>
  <cdr:relSizeAnchor xmlns:cdr="http://schemas.openxmlformats.org/drawingml/2006/chartDrawing">
    <cdr:from>
      <cdr:x>0.58125</cdr:x>
      <cdr:y>0.05208</cdr:y>
    </cdr:from>
    <cdr:to>
      <cdr:x>0.78125</cdr:x>
      <cdr:y>0.15278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57475" y="142875"/>
          <a:ext cx="9144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ln⁡(𝑑𝑖𝑠𝑡𝑎𝑛𝑐𝑒)</a:t>
          </a:r>
          <a:endParaRPr lang="en-US" sz="1600"/>
        </a:p>
      </cdr:txBody>
    </cdr:sp>
  </cdr:relSizeAnchor>
  <cdr:relSizeAnchor xmlns:cdr="http://schemas.openxmlformats.org/drawingml/2006/chartDrawing">
    <cdr:from>
      <cdr:x>0.11278</cdr:x>
      <cdr:y>0.15461</cdr:y>
    </cdr:from>
    <cdr:to>
      <cdr:x>0.24575</cdr:x>
      <cdr:y>0.21027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31289" y="913946"/>
          <a:ext cx="1215846" cy="329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FF0000"/>
              </a:solidFill>
            </a:rPr>
            <a:t>Netherlands</a:t>
          </a:r>
        </a:p>
      </cdr:txBody>
    </cdr:sp>
  </cdr:relSizeAnchor>
  <cdr:relSizeAnchor xmlns:cdr="http://schemas.openxmlformats.org/drawingml/2006/chartDrawing">
    <cdr:from>
      <cdr:x>0.25744</cdr:x>
      <cdr:y>0.40709</cdr:y>
    </cdr:from>
    <cdr:to>
      <cdr:x>0.33803</cdr:x>
      <cdr:y>0.46461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354024" y="2406428"/>
          <a:ext cx="736885" cy="340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6600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0.73704</cdr:x>
      <cdr:y>0.56129</cdr:y>
    </cdr:from>
    <cdr:to>
      <cdr:x>0.7476</cdr:x>
      <cdr:y>0.65323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3657600" y="1657350"/>
          <a:ext cx="52388" cy="271463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6633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0.81262</cdr:x>
      <cdr:y>0.6371</cdr:y>
    </cdr:from>
    <cdr:to>
      <cdr:x>0.85413</cdr:x>
      <cdr:y>0.68237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V="1">
          <a:off x="7430610" y="3766111"/>
          <a:ext cx="379554" cy="26759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66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0.70134</cdr:x>
      <cdr:y>0.51642</cdr:y>
    </cdr:from>
    <cdr:to>
      <cdr:x>0.76068</cdr:x>
      <cdr:y>0.57224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413049" y="3052747"/>
          <a:ext cx="542606" cy="329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0.84428</cdr:x>
      <cdr:y>0.60179</cdr:y>
    </cdr:from>
    <cdr:to>
      <cdr:x>0.91416</cdr:x>
      <cdr:y>0.66397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7720053" y="3557408"/>
          <a:ext cx="639014" cy="367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00FF"/>
              </a:solidFill>
            </a:rPr>
            <a:t>China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</cdr:x>
      <cdr:y>0.92208</cdr:y>
    </cdr:from>
    <cdr:to>
      <cdr:x>0.60729</cdr:x>
      <cdr:y>0.98508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14800" y="5410200"/>
          <a:ext cx="1438260" cy="369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smtClean="0"/>
            <a:t>per cent </a:t>
          </a:r>
          <a:r>
            <a:rPr lang="en-US" sz="1600"/>
            <a:t>rank</a:t>
          </a:r>
        </a:p>
      </cdr:txBody>
    </cdr:sp>
  </cdr:relSizeAnchor>
  <cdr:relSizeAnchor xmlns:cdr="http://schemas.openxmlformats.org/drawingml/2006/chartDrawing">
    <cdr:from>
      <cdr:x>0.04903</cdr:x>
      <cdr:y>0.85021</cdr:y>
    </cdr:from>
    <cdr:to>
      <cdr:x>0.14921</cdr:x>
      <cdr:y>0.91797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48322" y="4988511"/>
          <a:ext cx="916016" cy="397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Ireland</a:t>
          </a:r>
        </a:p>
      </cdr:txBody>
    </cdr:sp>
  </cdr:relSizeAnchor>
  <cdr:relSizeAnchor xmlns:cdr="http://schemas.openxmlformats.org/drawingml/2006/chartDrawing">
    <cdr:from>
      <cdr:x>0.00078</cdr:x>
      <cdr:y>0.15249</cdr:y>
    </cdr:from>
    <cdr:to>
      <cdr:x>0.05</cdr:x>
      <cdr:y>0.80455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132" y="894720"/>
          <a:ext cx="450068" cy="3825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/>
            <a:t>trade costs; cif/fob rates,</a:t>
          </a:r>
          <a:r>
            <a:rPr lang="en-US" sz="1600" baseline="0"/>
            <a:t> </a:t>
          </a:r>
          <a:r>
            <a:rPr lang="en-US" sz="1600"/>
            <a:t>percent</a:t>
          </a:r>
        </a:p>
      </cdr:txBody>
    </cdr:sp>
  </cdr:relSizeAnchor>
  <cdr:relSizeAnchor xmlns:cdr="http://schemas.openxmlformats.org/drawingml/2006/chartDrawing">
    <cdr:from>
      <cdr:x>0.85</cdr:x>
      <cdr:y>0.0226</cdr:y>
    </cdr:from>
    <cdr:to>
      <cdr:x>0.98544</cdr:x>
      <cdr:y>0.07626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772400" y="132594"/>
          <a:ext cx="1238434" cy="314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Burkina Faso</a:t>
          </a:r>
        </a:p>
      </cdr:txBody>
    </cdr:sp>
  </cdr:relSizeAnchor>
  <cdr:relSizeAnchor xmlns:cdr="http://schemas.openxmlformats.org/drawingml/2006/chartDrawing">
    <cdr:from>
      <cdr:x>0.61667</cdr:x>
      <cdr:y>0.64935</cdr:y>
    </cdr:from>
    <cdr:to>
      <cdr:x>0.69167</cdr:x>
      <cdr:y>0.71429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638800" y="3810000"/>
          <a:ext cx="685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Jordan</a:t>
          </a:r>
        </a:p>
      </cdr:txBody>
    </cdr:sp>
  </cdr:relSizeAnchor>
  <cdr:relSizeAnchor xmlns:cdr="http://schemas.openxmlformats.org/drawingml/2006/chartDrawing">
    <cdr:from>
      <cdr:x>0.1407</cdr:x>
      <cdr:y>0.76863</cdr:y>
    </cdr:from>
    <cdr:to>
      <cdr:x>0.25736</cdr:x>
      <cdr:y>0.83356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286523" y="4509856"/>
          <a:ext cx="1066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0.49167</cdr:x>
      <cdr:y>0.67532</cdr:y>
    </cdr:from>
    <cdr:to>
      <cdr:x>0.5596</cdr:x>
      <cdr:y>0.73825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495800" y="3962400"/>
          <a:ext cx="621213" cy="3692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0.81084</cdr:x>
      <cdr:y>0.40865</cdr:y>
    </cdr:from>
    <cdr:to>
      <cdr:x>0.90314</cdr:x>
      <cdr:y>0.46255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414334" y="2397711"/>
          <a:ext cx="843961" cy="316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0.09167</cdr:x>
      <cdr:y>0.5974</cdr:y>
    </cdr:from>
    <cdr:to>
      <cdr:x>0.18635</cdr:x>
      <cdr:y>0.6556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838200" y="3505200"/>
          <a:ext cx="865784" cy="341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6600"/>
              </a:solidFill>
            </a:rPr>
            <a:t>average</a:t>
          </a:r>
        </a:p>
      </cdr:txBody>
    </cdr:sp>
  </cdr:relSizeAnchor>
  <cdr:relSizeAnchor xmlns:cdr="http://schemas.openxmlformats.org/drawingml/2006/chartDrawing">
    <cdr:from>
      <cdr:x>0.61958</cdr:x>
      <cdr:y>0.57899</cdr:y>
    </cdr:from>
    <cdr:to>
      <cdr:x>0.70277</cdr:x>
      <cdr:y>0.63256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665433" y="3397189"/>
          <a:ext cx="760720" cy="3142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China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0.01667</cdr:x>
      <cdr:y>0.325</cdr:y>
    </cdr:from>
    <cdr:to>
      <cdr:x>0.06667</cdr:x>
      <cdr:y>0.74896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1981200"/>
          <a:ext cx="457200" cy="2584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en-US" sz="1600"/>
            <a:t>average trade costs, percent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0.01667</cdr:x>
      <cdr:y>0.1</cdr:y>
    </cdr:from>
    <cdr:to>
      <cdr:x>0.07916</cdr:x>
      <cdr:y>0.77361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609600"/>
          <a:ext cx="571470" cy="41063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ln⁡(𝑡𝑟𝑎𝑑𝑒)−1.0613</a:t>
          </a:r>
          <a:r>
            <a:rPr lang="en-US" sz="1600" b="0" i="0">
              <a:latin typeface="Cambria Math"/>
              <a:ea typeface="Cambria Math"/>
            </a:rPr>
            <a:t>×</a:t>
          </a:r>
          <a:r>
            <a:rPr lang="en-US" sz="1600" b="0" i="0">
              <a:latin typeface="Cambria Math"/>
            </a:rPr>
            <a:t>ln⁡(𝑑𝑖𝑠𝑡𝑎𝑛𝑐𝑒)</a:t>
          </a:r>
          <a:endParaRPr lang="en-US" sz="1600"/>
        </a:p>
      </cdr:txBody>
    </cdr:sp>
  </cdr:relSizeAnchor>
  <cdr:relSizeAnchor xmlns:cdr="http://schemas.openxmlformats.org/drawingml/2006/chartDrawing">
    <cdr:from>
      <cdr:x>0.51667</cdr:x>
      <cdr:y>0.925</cdr:y>
    </cdr:from>
    <cdr:to>
      <cdr:x>0.71667</cdr:x>
      <cdr:y>0.98739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724400" y="5638800"/>
          <a:ext cx="1828799" cy="3803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tIns="0" bIns="0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ln⁡(𝐺𝐷𝑃)</a:t>
          </a:r>
          <a:endParaRPr lang="en-US" sz="1600"/>
        </a:p>
      </cdr:txBody>
    </cdr:sp>
  </cdr:relSizeAnchor>
  <cdr:relSizeAnchor xmlns:cdr="http://schemas.openxmlformats.org/drawingml/2006/chartDrawing">
    <cdr:from>
      <cdr:x>0.50738</cdr:x>
      <cdr:y>0.16053</cdr:y>
    </cdr:from>
    <cdr:to>
      <cdr:x>0.63528</cdr:x>
      <cdr:y>0.22949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39448" y="978594"/>
          <a:ext cx="1169507" cy="420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FF0000"/>
              </a:solidFill>
            </a:rPr>
            <a:t>Netherlands</a:t>
          </a:r>
        </a:p>
      </cdr:txBody>
    </cdr:sp>
  </cdr:relSizeAnchor>
  <cdr:relSizeAnchor xmlns:cdr="http://schemas.openxmlformats.org/drawingml/2006/chartDrawing">
    <cdr:from>
      <cdr:x>0.65858</cdr:x>
      <cdr:y>0.12889</cdr:y>
    </cdr:from>
    <cdr:to>
      <cdr:x>0.76735</cdr:x>
      <cdr:y>0.18386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022040" y="785709"/>
          <a:ext cx="994592" cy="335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6600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0.87514</cdr:x>
      <cdr:y>0.09676</cdr:y>
    </cdr:from>
    <cdr:to>
      <cdr:x>0.90105</cdr:x>
      <cdr:y>0.09676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V="1">
          <a:off x="8002300" y="589823"/>
          <a:ext cx="236921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6633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0.69482</cdr:x>
      <cdr:y>0.1684</cdr:y>
    </cdr:from>
    <cdr:to>
      <cdr:x>0.69865</cdr:x>
      <cdr:y>0.20872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H="1" flipV="1">
          <a:off x="6353433" y="1026588"/>
          <a:ext cx="35022" cy="24579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33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0.89506</cdr:x>
      <cdr:y>0.06723</cdr:y>
    </cdr:from>
    <cdr:to>
      <cdr:x>0.96255</cdr:x>
      <cdr:y>0.12029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8184413" y="409828"/>
          <a:ext cx="617129" cy="323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0.81667</cdr:x>
      <cdr:y>0.1125</cdr:y>
    </cdr:from>
    <cdr:to>
      <cdr:x>0.89802</cdr:x>
      <cdr:y>0.18038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7467600" y="685800"/>
          <a:ext cx="743896" cy="4137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00FF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0.58316</cdr:x>
      <cdr:y>0.20106</cdr:y>
    </cdr:from>
    <cdr:to>
      <cdr:x>0.587</cdr:x>
      <cdr:y>0.24139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 flipV="1">
          <a:off x="5332406" y="1225636"/>
          <a:ext cx="35113" cy="24585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0.45833</cdr:x>
      <cdr:y>0.02759</cdr:y>
    </cdr:from>
    <cdr:to>
      <cdr:x>0.4625</cdr:x>
      <cdr:y>0.86842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4191000" y="159779"/>
          <a:ext cx="38100" cy="4869421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3366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0.37396</cdr:x>
      <cdr:y>0.05</cdr:y>
    </cdr:from>
    <cdr:to>
      <cdr:x>0.53438</cdr:x>
      <cdr:y>0.05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H="1">
          <a:off x="1709739" y="138113"/>
          <a:ext cx="733424" cy="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336600"/>
          </a:solidFill>
          <a:headEnd type="triangl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0.27044</cdr:x>
      <cdr:y>0.02088</cdr:y>
    </cdr:from>
    <cdr:to>
      <cdr:x>0.41836</cdr:x>
      <cdr:y>0.07805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472908" y="120942"/>
          <a:ext cx="1352581" cy="331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336600"/>
              </a:solidFill>
            </a:rPr>
            <a:t>elasticities</a:t>
          </a:r>
        </a:p>
      </cdr:txBody>
    </cdr:sp>
  </cdr:relSizeAnchor>
  <cdr:relSizeAnchor xmlns:cdr="http://schemas.openxmlformats.org/drawingml/2006/chartDrawing">
    <cdr:from>
      <cdr:x>0.52818</cdr:x>
      <cdr:y>0.01865</cdr:y>
    </cdr:from>
    <cdr:to>
      <cdr:x>0.74207</cdr:x>
      <cdr:y>0.07467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829690" y="108012"/>
          <a:ext cx="1955810" cy="324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6600"/>
              </a:solidFill>
            </a:rPr>
            <a:t>dummy variables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01858-787A-4523-8141-84E64E26BEB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EC66A-C02B-4020-A50E-F381B14D6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0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16	  GEOGRAPHY AND GRAVITY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381345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2991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16.2 Zipf’s </a:t>
            </a:r>
            <a:r>
              <a:rPr lang="nl-NL" b="1"/>
              <a:t>law for India, 2010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31332"/>
            <a:ext cx="8928100" cy="572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762000"/>
            <a:ext cx="4137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16.11 human </a:t>
            </a:r>
            <a:r>
              <a:rPr lang="nl-NL" b="1"/>
              <a:t>capital: the solvable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176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2" y="1131332"/>
            <a:ext cx="7850188" cy="572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762000"/>
            <a:ext cx="3301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16.12 intermediate </a:t>
            </a:r>
            <a:r>
              <a:rPr lang="nl-NL" b="1"/>
              <a:t>goods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176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8353425" cy="626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24600" y="4629833"/>
            <a:ext cx="2079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nl-NL" b="1" smtClean="0"/>
              <a:t>16.13 Somali </a:t>
            </a:r>
            <a:r>
              <a:rPr lang="nl-NL" b="1"/>
              <a:t>pirate territory, 2011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176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307086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16.14 welfare </a:t>
            </a:r>
            <a:r>
              <a:rPr lang="nl-NL" b="1"/>
              <a:t>loss of Somali piracy for selected countries (USD billion)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334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98450"/>
            <a:ext cx="7308850" cy="655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7861" y="765984"/>
            <a:ext cx="17533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16.15 simulated </a:t>
            </a:r>
            <a:r>
              <a:rPr lang="nl-NL" b="1"/>
              <a:t>location of european cities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176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762000"/>
                <a:ext cx="38461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b="1" smtClean="0"/>
                  <a:t>16.16 German </a:t>
                </a:r>
                <a:r>
                  <a:rPr lang="nl-NL" b="1"/>
                  <a:t>trade and income, 2015</a:t>
                </a:r>
                <a:endParaRPr lang="en-US" b="1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62000"/>
                <a:ext cx="3846117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746158"/>
              </p:ext>
            </p:extLst>
          </p:nvPr>
        </p:nvGraphicFramePr>
        <p:xfrm>
          <a:off x="0" y="762000"/>
          <a:ext cx="91439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76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16.17 typical </a:t>
            </a:r>
            <a:r>
              <a:rPr lang="nl-NL" b="1"/>
              <a:t>gravity equation coefficient estimates (median)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292247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5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762000"/>
                <a:ext cx="38232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b="1" smtClean="0"/>
                  <a:t>16.3 German </a:t>
                </a:r>
                <a:r>
                  <a:rPr lang="nl-NL" b="1"/>
                  <a:t>trade and distance, 2015</a:t>
                </a:r>
                <a:endParaRPr lang="en-US" b="1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62000"/>
                <a:ext cx="382322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912592"/>
              </p:ext>
            </p:extLst>
          </p:nvPr>
        </p:nvGraphicFramePr>
        <p:xfrm>
          <a:off x="0" y="946666"/>
          <a:ext cx="9143999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65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3291" y="1718733"/>
            <a:ext cx="1508761" cy="612988"/>
          </a:xfrm>
          <a:prstGeom prst="rect">
            <a:avLst/>
          </a:prstGeom>
          <a:solidFill>
            <a:srgbClr val="FFCC99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Farm workers in 1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2052" y="1718733"/>
            <a:ext cx="1508761" cy="612988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Manufacturingworkers in 1</a:t>
            </a:r>
          </a:p>
        </p:txBody>
      </p:sp>
      <p:sp>
        <p:nvSpPr>
          <p:cNvPr id="4" name="Rectangle 3"/>
          <p:cNvSpPr/>
          <p:nvPr/>
        </p:nvSpPr>
        <p:spPr>
          <a:xfrm>
            <a:off x="773291" y="6263640"/>
            <a:ext cx="3657600" cy="365760"/>
          </a:xfrm>
          <a:prstGeom prst="rect">
            <a:avLst/>
          </a:prstGeom>
          <a:solidFill>
            <a:srgbClr val="FFCC99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Farms in 1</a:t>
            </a:r>
          </a:p>
        </p:txBody>
      </p:sp>
      <p:sp>
        <p:nvSpPr>
          <p:cNvPr id="5" name="Rectangle 4"/>
          <p:cNvSpPr/>
          <p:nvPr/>
        </p:nvSpPr>
        <p:spPr>
          <a:xfrm>
            <a:off x="6562797" y="1718733"/>
            <a:ext cx="1508761" cy="612988"/>
          </a:xfrm>
          <a:prstGeom prst="rect">
            <a:avLst/>
          </a:prstGeom>
          <a:solidFill>
            <a:srgbClr val="FFCC99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Farm workers in 2</a:t>
            </a:r>
          </a:p>
        </p:txBody>
      </p:sp>
      <p:sp>
        <p:nvSpPr>
          <p:cNvPr id="6" name="Rectangle 5"/>
          <p:cNvSpPr/>
          <p:nvPr/>
        </p:nvSpPr>
        <p:spPr>
          <a:xfrm>
            <a:off x="5052343" y="1713654"/>
            <a:ext cx="1508761" cy="612988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Manufacturingworkers in 2</a:t>
            </a:r>
          </a:p>
        </p:txBody>
      </p:sp>
      <p:sp>
        <p:nvSpPr>
          <p:cNvPr id="7" name="Rectangle 6"/>
          <p:cNvSpPr/>
          <p:nvPr/>
        </p:nvSpPr>
        <p:spPr>
          <a:xfrm>
            <a:off x="4430891" y="6263640"/>
            <a:ext cx="3657600" cy="365760"/>
          </a:xfrm>
          <a:prstGeom prst="rect">
            <a:avLst/>
          </a:prstGeom>
          <a:solidFill>
            <a:srgbClr val="FFCC99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Farms in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50531" y="3154680"/>
                <a:ext cx="2514600" cy="1084051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 manufacturing firms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FF"/>
                    </a:solidFill>
                  </a:rPr>
                  <a:t> </a:t>
                </a:r>
                <a:r>
                  <a:rPr lang="en-US" sz="1600" smtClean="0">
                    <a:solidFill>
                      <a:srgbClr val="0000FF"/>
                    </a:solidFill>
                  </a:rPr>
                  <a:t>varieties (elasticity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)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internal returns to scale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monopolistic competition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531" y="3154680"/>
                <a:ext cx="2514600" cy="1084051"/>
              </a:xfrm>
              <a:prstGeom prst="rect">
                <a:avLst/>
              </a:prstGeom>
              <a:blipFill rotWithShape="1">
                <a:blip r:embed="rId2"/>
                <a:stretch>
                  <a:fillRect l="-718" t="-549" b="-3846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lbow Connector 8"/>
          <p:cNvCxnSpPr>
            <a:stCxn id="2" idx="1"/>
            <a:endCxn id="4" idx="1"/>
          </p:cNvCxnSpPr>
          <p:nvPr/>
        </p:nvCxnSpPr>
        <p:spPr bwMode="auto">
          <a:xfrm rot="10800000" flipV="1">
            <a:off x="773291" y="2025226"/>
            <a:ext cx="12700" cy="4421293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lg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>
            <a:stCxn id="5" idx="3"/>
            <a:endCxn id="7" idx="3"/>
          </p:cNvCxnSpPr>
          <p:nvPr/>
        </p:nvCxnSpPr>
        <p:spPr bwMode="auto">
          <a:xfrm>
            <a:off x="8071558" y="2025227"/>
            <a:ext cx="16933" cy="4421293"/>
          </a:xfrm>
          <a:prstGeom prst="bentConnector3">
            <a:avLst>
              <a:gd name="adj1" fmla="val 145002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lg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>
            <a:stCxn id="4" idx="0"/>
          </p:cNvCxnSpPr>
          <p:nvPr/>
        </p:nvCxnSpPr>
        <p:spPr bwMode="auto">
          <a:xfrm rot="16200000" flipV="1">
            <a:off x="64630" y="3726178"/>
            <a:ext cx="3520440" cy="1554483"/>
          </a:xfrm>
          <a:prstGeom prst="bentConnector3">
            <a:avLst>
              <a:gd name="adj1" fmla="val 42785"/>
            </a:avLst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triangle" w="lg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750931" y="3154680"/>
                <a:ext cx="2514600" cy="1084051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 manufacturing firms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>
                    <a:solidFill>
                      <a:srgbClr val="0000FF"/>
                    </a:solidFill>
                  </a:rPr>
                  <a:t> </a:t>
                </a:r>
                <a:r>
                  <a:rPr lang="en-US" sz="1600" smtClean="0">
                    <a:solidFill>
                      <a:srgbClr val="0000FF"/>
                    </a:solidFill>
                  </a:rPr>
                  <a:t>varieties (elasticity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)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internal returns to scale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monopolistic competition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931" y="3154680"/>
                <a:ext cx="2514600" cy="1084051"/>
              </a:xfrm>
              <a:prstGeom prst="rect">
                <a:avLst/>
              </a:prstGeom>
              <a:blipFill rotWithShape="1">
                <a:blip r:embed="rId3"/>
                <a:stretch>
                  <a:fillRect l="-718" t="-549" b="-3846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Brace 12"/>
          <p:cNvSpPr/>
          <p:nvPr/>
        </p:nvSpPr>
        <p:spPr bwMode="auto">
          <a:xfrm rot="5400000">
            <a:off x="2196960" y="1977394"/>
            <a:ext cx="238759" cy="937260"/>
          </a:xfrm>
          <a:prstGeom prst="rightBrace">
            <a:avLst/>
          </a:pr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6600"/>
              </a:solidFill>
            </a:endParaRPr>
          </a:p>
        </p:txBody>
      </p:sp>
      <p:cxnSp>
        <p:nvCxnSpPr>
          <p:cNvPr id="14" name="Elbow Connector 13"/>
          <p:cNvCxnSpPr>
            <a:stCxn id="3" idx="2"/>
            <a:endCxn id="8" idx="0"/>
          </p:cNvCxnSpPr>
          <p:nvPr/>
        </p:nvCxnSpPr>
        <p:spPr bwMode="auto">
          <a:xfrm rot="5400000">
            <a:off x="2510653" y="2628899"/>
            <a:ext cx="822959" cy="2286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triangle" w="lg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13" idx="1"/>
          </p:cNvCxnSpPr>
          <p:nvPr/>
        </p:nvCxnSpPr>
        <p:spPr bwMode="auto">
          <a:xfrm>
            <a:off x="2316340" y="2565404"/>
            <a:ext cx="0" cy="1708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1047610" y="2736268"/>
            <a:ext cx="12687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Elbow Connector 16"/>
          <p:cNvCxnSpPr>
            <a:stCxn id="8" idx="2"/>
          </p:cNvCxnSpPr>
          <p:nvPr/>
        </p:nvCxnSpPr>
        <p:spPr bwMode="auto">
          <a:xfrm rot="5400000">
            <a:off x="1783946" y="3730996"/>
            <a:ext cx="516150" cy="153162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triangle" w="lg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228600" y="2805545"/>
            <a:ext cx="430887" cy="69826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income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4244495"/>
            <a:ext cx="430887" cy="119680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(farm labour)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36331" y="5257800"/>
            <a:ext cx="677108" cy="8858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spending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food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34739" y="4459025"/>
            <a:ext cx="129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spending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manufactures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22" name="Elbow Connector 21"/>
          <p:cNvCxnSpPr>
            <a:stCxn id="12" idx="1"/>
          </p:cNvCxnSpPr>
          <p:nvPr/>
        </p:nvCxnSpPr>
        <p:spPr bwMode="auto">
          <a:xfrm rot="10800000" flipV="1">
            <a:off x="2419211" y="3696705"/>
            <a:ext cx="2331720" cy="1054707"/>
          </a:xfrm>
          <a:prstGeom prst="bentConnector3">
            <a:avLst>
              <a:gd name="adj1" fmla="val 14052"/>
            </a:avLst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triangle" w="lg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2977001" y="2436114"/>
            <a:ext cx="859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  <a:latin typeface="Times New Roman" pitchFamily="18" charset="0"/>
              </a:rPr>
              <a:t>income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  <a:latin typeface="Times New Roman" pitchFamily="18" charset="0"/>
              </a:rPr>
              <a:t>(labour)</a:t>
            </a:r>
            <a:endParaRPr lang="en-US" sz="1600">
              <a:solidFill>
                <a:srgbClr val="3333CC"/>
              </a:solidFill>
              <a:latin typeface="Times New Roman" pitchFamily="18" charset="0"/>
            </a:endParaRPr>
          </a:p>
        </p:txBody>
      </p:sp>
      <p:cxnSp>
        <p:nvCxnSpPr>
          <p:cNvPr id="24" name="Elbow Connector 23"/>
          <p:cNvCxnSpPr>
            <a:stCxn id="7" idx="0"/>
          </p:cNvCxnSpPr>
          <p:nvPr/>
        </p:nvCxnSpPr>
        <p:spPr bwMode="auto">
          <a:xfrm rot="5400000" flipH="1" flipV="1">
            <a:off x="5299571" y="3703320"/>
            <a:ext cx="3520440" cy="1600200"/>
          </a:xfrm>
          <a:prstGeom prst="bentConnector3">
            <a:avLst>
              <a:gd name="adj1" fmla="val 42785"/>
            </a:avLst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triangle" w="lg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ight Brace 24"/>
          <p:cNvSpPr/>
          <p:nvPr/>
        </p:nvSpPr>
        <p:spPr bwMode="auto">
          <a:xfrm rot="5400000">
            <a:off x="6448921" y="1982470"/>
            <a:ext cx="238759" cy="937260"/>
          </a:xfrm>
          <a:prstGeom prst="rightBrace">
            <a:avLst/>
          </a:pr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66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6561104" y="2743200"/>
            <a:ext cx="12987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Elbow Connector 26"/>
          <p:cNvCxnSpPr>
            <a:stCxn id="8" idx="3"/>
          </p:cNvCxnSpPr>
          <p:nvPr/>
        </p:nvCxnSpPr>
        <p:spPr bwMode="auto">
          <a:xfrm>
            <a:off x="4065131" y="3696706"/>
            <a:ext cx="2034539" cy="1054707"/>
          </a:xfrm>
          <a:prstGeom prst="bentConnector3">
            <a:avLst>
              <a:gd name="adj1" fmla="val 17541"/>
            </a:avLst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triangle" w="lg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>
            <a:stCxn id="12" idx="2"/>
          </p:cNvCxnSpPr>
          <p:nvPr/>
        </p:nvCxnSpPr>
        <p:spPr bwMode="auto">
          <a:xfrm rot="16200000" flipH="1">
            <a:off x="6358803" y="3888158"/>
            <a:ext cx="516150" cy="121729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triangle" w="lg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>
            <a:stCxn id="25" idx="1"/>
          </p:cNvCxnSpPr>
          <p:nvPr/>
        </p:nvCxnSpPr>
        <p:spPr bwMode="auto">
          <a:xfrm flipH="1">
            <a:off x="6562797" y="2570480"/>
            <a:ext cx="5504" cy="1727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4554267" y="4444425"/>
            <a:ext cx="129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spending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manufactures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1851" y="2828642"/>
            <a:ext cx="430887" cy="183479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(consumption goods)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51964" y="2834640"/>
            <a:ext cx="430887" cy="69826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income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51964" y="4273590"/>
            <a:ext cx="430887" cy="1196801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(farm labour)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39651" y="5332100"/>
            <a:ext cx="677108" cy="885820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spending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food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14171" y="2926080"/>
            <a:ext cx="430887" cy="1834797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(consumption goods)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36" name="Elbow Connector 35"/>
          <p:cNvCxnSpPr>
            <a:stCxn id="6" idx="2"/>
            <a:endCxn id="12" idx="0"/>
          </p:cNvCxnSpPr>
          <p:nvPr/>
        </p:nvCxnSpPr>
        <p:spPr bwMode="auto">
          <a:xfrm rot="16200000" flipH="1">
            <a:off x="5493458" y="2639907"/>
            <a:ext cx="828038" cy="20150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triangle" w="lg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5080121" y="2432745"/>
            <a:ext cx="859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  <a:latin typeface="Times New Roman" pitchFamily="18" charset="0"/>
              </a:rPr>
              <a:t>income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3333CC"/>
                </a:solidFill>
                <a:latin typeface="Times New Roman" pitchFamily="18" charset="0"/>
              </a:rPr>
              <a:t>(labour)</a:t>
            </a:r>
            <a:endParaRPr lang="en-US" sz="160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38" name="Left-Right Arrow 37"/>
          <p:cNvSpPr/>
          <p:nvPr/>
        </p:nvSpPr>
        <p:spPr>
          <a:xfrm>
            <a:off x="3790813" y="1933787"/>
            <a:ext cx="1261530" cy="123613"/>
          </a:xfrm>
          <a:prstGeom prst="leftRightArrow">
            <a:avLst/>
          </a:prstGeom>
          <a:solidFill>
            <a:srgbClr val="FFFF99">
              <a:alpha val="50196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9" name="Right Brace 38"/>
          <p:cNvSpPr/>
          <p:nvPr/>
        </p:nvSpPr>
        <p:spPr bwMode="auto">
          <a:xfrm rot="16200000" flipV="1">
            <a:off x="2179606" y="102445"/>
            <a:ext cx="204894" cy="3017524"/>
          </a:xfrm>
          <a:prstGeom prst="rightBrace">
            <a:avLst/>
          </a:pr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6600"/>
              </a:solidFill>
            </a:endParaRPr>
          </a:p>
        </p:txBody>
      </p:sp>
      <p:sp>
        <p:nvSpPr>
          <p:cNvPr id="40" name="Right Brace 39"/>
          <p:cNvSpPr/>
          <p:nvPr/>
        </p:nvSpPr>
        <p:spPr bwMode="auto">
          <a:xfrm rot="16200000" flipV="1">
            <a:off x="6459503" y="101599"/>
            <a:ext cx="204896" cy="3019215"/>
          </a:xfrm>
          <a:prstGeom prst="rightBrace">
            <a:avLst/>
          </a:pr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66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84211" y="1215926"/>
            <a:ext cx="17956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consumers region 1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63263" y="1234440"/>
            <a:ext cx="1795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consumers region 2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749216" y="4434840"/>
                <a:ext cx="4929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6" y="4434840"/>
                <a:ext cx="492955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19611" y="4434840"/>
                <a:ext cx="4929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611" y="4434840"/>
                <a:ext cx="492955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43555" y="4969333"/>
                <a:ext cx="8499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555" y="4969333"/>
                <a:ext cx="84997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213971" y="4964966"/>
                <a:ext cx="8499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971" y="4964966"/>
                <a:ext cx="849976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/>
          <p:cNvCxnSpPr/>
          <p:nvPr/>
        </p:nvCxnSpPr>
        <p:spPr bwMode="auto">
          <a:xfrm>
            <a:off x="3068077" y="5698272"/>
            <a:ext cx="4057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3059291" y="5881152"/>
            <a:ext cx="4057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3433838" y="5544383"/>
            <a:ext cx="2464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(direction goods/services flow)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27646" y="5727263"/>
            <a:ext cx="178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direction money flow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08792" y="1673126"/>
                <a:ext cx="10441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996633"/>
                    </a:solidFill>
                    <a:latin typeface="Times New Roman" pitchFamily="18" charset="0"/>
                  </a:rPr>
                  <a:t>mobility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996633"/>
                        </a:solidFill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endParaRPr lang="en-US" sz="1600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792" y="1673126"/>
                <a:ext cx="1044197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292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191988" y="3429000"/>
                <a:ext cx="3622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sz="16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988" y="3429000"/>
                <a:ext cx="362279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Callout 52"/>
          <p:cNvSpPr/>
          <p:nvPr/>
        </p:nvSpPr>
        <p:spPr>
          <a:xfrm>
            <a:off x="2057036" y="4854232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54" name="Oval Callout 53"/>
          <p:cNvSpPr/>
          <p:nvPr/>
        </p:nvSpPr>
        <p:spPr>
          <a:xfrm>
            <a:off x="2938794" y="4333948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6600FF"/>
                </a:solidFill>
              </a:rPr>
              <a:t>b</a:t>
            </a:r>
            <a:endParaRPr lang="en-US" sz="1400" smtClean="0">
              <a:solidFill>
                <a:srgbClr val="6600FF"/>
              </a:solidFill>
            </a:endParaRPr>
          </a:p>
        </p:txBody>
      </p:sp>
      <p:sp>
        <p:nvSpPr>
          <p:cNvPr id="55" name="Oval Callout 54"/>
          <p:cNvSpPr/>
          <p:nvPr/>
        </p:nvSpPr>
        <p:spPr>
          <a:xfrm>
            <a:off x="3767955" y="3302029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6600FF"/>
                </a:solidFill>
              </a:rPr>
              <a:t>c</a:t>
            </a:r>
          </a:p>
        </p:txBody>
      </p:sp>
      <p:sp>
        <p:nvSpPr>
          <p:cNvPr id="56" name="Oval Callout 55"/>
          <p:cNvSpPr/>
          <p:nvPr/>
        </p:nvSpPr>
        <p:spPr>
          <a:xfrm>
            <a:off x="6954053" y="3641694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6600FF"/>
                </a:solidFill>
              </a:rPr>
              <a:t>d</a:t>
            </a:r>
          </a:p>
        </p:txBody>
      </p:sp>
      <p:sp>
        <p:nvSpPr>
          <p:cNvPr id="57" name="Oval Callout 56"/>
          <p:cNvSpPr/>
          <p:nvPr/>
        </p:nvSpPr>
        <p:spPr>
          <a:xfrm>
            <a:off x="3788271" y="3821576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6600FF"/>
                </a:solidFill>
              </a:rPr>
              <a:t>e</a:t>
            </a:r>
          </a:p>
        </p:txBody>
      </p:sp>
      <p:sp>
        <p:nvSpPr>
          <p:cNvPr id="58" name="Oval Callout 57"/>
          <p:cNvSpPr/>
          <p:nvPr/>
        </p:nvSpPr>
        <p:spPr>
          <a:xfrm>
            <a:off x="4470459" y="1516949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6600FF"/>
                </a:solidFill>
              </a:rPr>
              <a:t>g</a:t>
            </a:r>
            <a:endParaRPr lang="en-US" sz="1400" smtClean="0">
              <a:solidFill>
                <a:srgbClr val="6600FF"/>
              </a:solidFill>
            </a:endParaRPr>
          </a:p>
        </p:txBody>
      </p:sp>
      <p:sp>
        <p:nvSpPr>
          <p:cNvPr id="59" name="Oval Callout 58"/>
          <p:cNvSpPr/>
          <p:nvPr/>
        </p:nvSpPr>
        <p:spPr>
          <a:xfrm>
            <a:off x="4381635" y="3331124"/>
            <a:ext cx="271473" cy="201784"/>
          </a:xfrm>
          <a:prstGeom prst="wedgeEllipseCallout">
            <a:avLst/>
          </a:prstGeom>
          <a:solidFill>
            <a:srgbClr val="FFCCFF">
              <a:alpha val="50196"/>
            </a:srgbClr>
          </a:solidFill>
          <a:ln w="9525" cmpd="sng">
            <a:solidFill>
              <a:srgbClr val="66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6600FF"/>
                </a:solidFill>
              </a:rPr>
              <a:t>f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8600" y="762000"/>
            <a:ext cx="5692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16.4 structure </a:t>
            </a:r>
            <a:r>
              <a:rPr lang="nl-NL" b="1"/>
              <a:t>of the geographical economics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865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16.5 indication </a:t>
            </a:r>
            <a:r>
              <a:rPr lang="nl-NL" b="1"/>
              <a:t>of trade costs; based on cif-fob rates (</a:t>
            </a:r>
            <a:r>
              <a:rPr lang="nl-NL" b="1" smtClean="0"/>
              <a:t>per cent</a:t>
            </a:r>
            <a:r>
              <a:rPr lang="nl-NL" b="1"/>
              <a:t>), 2008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186999"/>
              </p:ext>
            </p:extLst>
          </p:nvPr>
        </p:nvGraphicFramePr>
        <p:xfrm>
          <a:off x="0" y="990600"/>
          <a:ext cx="9143999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4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16.6 average </a:t>
            </a:r>
            <a:r>
              <a:rPr lang="nl-NL" b="1"/>
              <a:t>trade costs for Australia, Brazil, Chile, and USA, 1990 – 2008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02419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4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68979" y="1902023"/>
                <a:ext cx="2606039" cy="411480"/>
              </a:xfrm>
              <a:prstGeom prst="rect">
                <a:avLst/>
              </a:prstGeom>
              <a:solidFill>
                <a:srgbClr val="FFFF99">
                  <a:alpha val="49804"/>
                </a:srgbClr>
              </a:solidFill>
              <a:ln w="28575" cmpd="sng">
                <a:solidFill>
                  <a:srgbClr val="996633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996633"/>
                    </a:solidFill>
                  </a:rPr>
                  <a:t>Total number of workers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996633"/>
                        </a:solidFill>
                        <a:latin typeface="Cambria Math"/>
                      </a:rPr>
                      <m:t>𝐿</m:t>
                    </m:r>
                  </m:oMath>
                </a14:m>
                <a:endParaRPr lang="en-US" sz="1600" smtClean="0">
                  <a:solidFill>
                    <a:srgbClr val="996633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979" y="1902023"/>
                <a:ext cx="2606039" cy="411480"/>
              </a:xfrm>
              <a:prstGeom prst="rect">
                <a:avLst/>
              </a:prstGeom>
              <a:blipFill rotWithShape="1">
                <a:blip r:embed="rId2"/>
                <a:stretch>
                  <a:fillRect t="-1370"/>
                </a:stretch>
              </a:blipFill>
              <a:ln w="28575" cmpd="sng">
                <a:solidFill>
                  <a:srgbClr val="9966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708525" y="2907863"/>
                <a:ext cx="3566795" cy="41148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workers manufacturing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25" y="2907863"/>
                <a:ext cx="3566795" cy="411480"/>
              </a:xfrm>
              <a:prstGeom prst="rect">
                <a:avLst/>
              </a:prstGeom>
              <a:blipFill rotWithShape="1">
                <a:blip r:embed="rId3"/>
                <a:stretch>
                  <a:fillRect t="-1370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68680" y="2907546"/>
                <a:ext cx="3566160" cy="411480"/>
              </a:xfrm>
              <a:prstGeom prst="rect">
                <a:avLst/>
              </a:prstGeom>
              <a:solidFill>
                <a:srgbClr val="FFCC99">
                  <a:alpha val="49804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>
                    <a:solidFill>
                      <a:srgbClr val="FF0000"/>
                    </a:solidFill>
                  </a:rPr>
                  <a:t>workers food sector 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(1−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160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" y="2907546"/>
                <a:ext cx="3566160" cy="411480"/>
              </a:xfrm>
              <a:prstGeom prst="rect">
                <a:avLst/>
              </a:prstGeom>
              <a:blipFill rotWithShape="1">
                <a:blip r:embed="rId4"/>
                <a:stretch>
                  <a:fillRect t="-1389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68680" y="3867983"/>
                <a:ext cx="1737360" cy="1102360"/>
              </a:xfrm>
              <a:prstGeom prst="rect">
                <a:avLst/>
              </a:prstGeom>
              <a:solidFill>
                <a:srgbClr val="FFCC99">
                  <a:alpha val="49804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workers food sector region 1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(1−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160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" y="3867983"/>
                <a:ext cx="1737360" cy="1102360"/>
              </a:xfrm>
              <a:prstGeom prst="rect">
                <a:avLst/>
              </a:prstGeom>
              <a:blipFill rotWithShape="1">
                <a:blip r:embed="rId5"/>
                <a:stretch>
                  <a:fillRect t="-541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97480" y="3867983"/>
                <a:ext cx="1737360" cy="1102360"/>
              </a:xfrm>
              <a:prstGeom prst="rect">
                <a:avLst/>
              </a:prstGeom>
              <a:solidFill>
                <a:srgbClr val="FFCC99">
                  <a:alpha val="49804"/>
                </a:srgbClr>
              </a:solidFill>
              <a:ln w="28575" cmpd="sng">
                <a:solidFill>
                  <a:srgbClr val="FF0000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FF0000"/>
                    </a:solidFill>
                  </a:rPr>
                  <a:t>workers food sector region 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(1−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160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  <m:r>
                      <a:rPr lang="en-US" sz="1600">
                        <a:solidFill>
                          <a:srgbClr val="FF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160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480" y="3867983"/>
                <a:ext cx="1737360" cy="1102360"/>
              </a:xfrm>
              <a:prstGeom prst="rect">
                <a:avLst/>
              </a:prstGeom>
              <a:blipFill rotWithShape="1">
                <a:blip r:embed="rId6"/>
                <a:stretch>
                  <a:fillRect t="-541"/>
                </a:stretch>
              </a:blipFill>
              <a:ln w="28575" cmpd="sng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09160" y="3889996"/>
                <a:ext cx="1737360" cy="110236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>
                    <a:solidFill>
                      <a:srgbClr val="0000FF"/>
                    </a:solidFill>
                  </a:rPr>
                  <a:t>workers manufacturing sector region 1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>
                        <a:solidFill>
                          <a:srgbClr val="0000FF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160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160" y="3889996"/>
                <a:ext cx="1737360" cy="1102360"/>
              </a:xfrm>
              <a:prstGeom prst="rect">
                <a:avLst/>
              </a:prstGeom>
              <a:blipFill rotWithShape="1">
                <a:blip r:embed="rId7"/>
                <a:stretch>
                  <a:fillRect t="-538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537960" y="3889996"/>
                <a:ext cx="1737360" cy="1102360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  <a:ln w="28575" cmpd="sng">
                <a:solidFill>
                  <a:srgbClr val="0000FF"/>
                </a:solidFill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FF"/>
                    </a:solidFill>
                  </a:rPr>
                  <a:t>workers manufacturing sector </a:t>
                </a:r>
                <a:r>
                  <a:rPr lang="en-US" sz="1600">
                    <a:solidFill>
                      <a:srgbClr val="0000FF"/>
                    </a:solidFill>
                  </a:rPr>
                  <a:t>region </a:t>
                </a:r>
                <a:r>
                  <a:rPr lang="en-US" sz="1600" smtClean="0">
                    <a:solidFill>
                      <a:srgbClr val="0000FF"/>
                    </a:solidFill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160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sz="1600">
                            <a:solidFill>
                              <a:srgbClr val="0000FF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1600">
                        <a:solidFill>
                          <a:srgbClr val="0000FF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160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960" y="3889996"/>
                <a:ext cx="1737360" cy="1102360"/>
              </a:xfrm>
              <a:prstGeom prst="rect">
                <a:avLst/>
              </a:prstGeom>
              <a:blipFill rotWithShape="1">
                <a:blip r:embed="rId8"/>
                <a:stretch>
                  <a:fillRect t="-538"/>
                </a:stretch>
              </a:blipFill>
              <a:ln w="28575" cmpd="sng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lbow Connector 8"/>
          <p:cNvCxnSpPr>
            <a:stCxn id="2" idx="2"/>
            <a:endCxn id="4" idx="0"/>
          </p:cNvCxnSpPr>
          <p:nvPr/>
        </p:nvCxnSpPr>
        <p:spPr bwMode="auto">
          <a:xfrm rot="5400000">
            <a:off x="3314859" y="1650405"/>
            <a:ext cx="594043" cy="1920239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>
            <a:stCxn id="2" idx="2"/>
            <a:endCxn id="3" idx="0"/>
          </p:cNvCxnSpPr>
          <p:nvPr/>
        </p:nvCxnSpPr>
        <p:spPr bwMode="auto">
          <a:xfrm rot="16200000" flipH="1">
            <a:off x="5234781" y="1650721"/>
            <a:ext cx="594360" cy="191992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>
            <a:stCxn id="4" idx="2"/>
            <a:endCxn id="5" idx="0"/>
          </p:cNvCxnSpPr>
          <p:nvPr/>
        </p:nvCxnSpPr>
        <p:spPr bwMode="auto">
          <a:xfrm rot="5400000">
            <a:off x="1920082" y="3136304"/>
            <a:ext cx="548957" cy="914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>
            <a:stCxn id="4" idx="2"/>
            <a:endCxn id="6" idx="0"/>
          </p:cNvCxnSpPr>
          <p:nvPr/>
        </p:nvCxnSpPr>
        <p:spPr bwMode="auto">
          <a:xfrm rot="16200000" flipH="1">
            <a:off x="2834482" y="3136304"/>
            <a:ext cx="548957" cy="9144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>
            <a:stCxn id="3" idx="2"/>
            <a:endCxn id="7" idx="0"/>
          </p:cNvCxnSpPr>
          <p:nvPr/>
        </p:nvCxnSpPr>
        <p:spPr bwMode="auto">
          <a:xfrm rot="5400000">
            <a:off x="5749556" y="3147628"/>
            <a:ext cx="570653" cy="9140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lbow Connector 13"/>
          <p:cNvCxnSpPr>
            <a:stCxn id="3" idx="2"/>
            <a:endCxn id="8" idx="0"/>
          </p:cNvCxnSpPr>
          <p:nvPr/>
        </p:nvCxnSpPr>
        <p:spPr bwMode="auto">
          <a:xfrm rot="16200000" flipH="1">
            <a:off x="6663955" y="3147310"/>
            <a:ext cx="570653" cy="91471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stCxn id="7" idx="2"/>
            <a:endCxn id="8" idx="2"/>
          </p:cNvCxnSpPr>
          <p:nvPr/>
        </p:nvCxnSpPr>
        <p:spPr bwMode="auto">
          <a:xfrm rot="16200000" flipH="1">
            <a:off x="6492240" y="4077956"/>
            <a:ext cx="12700" cy="1828800"/>
          </a:xfrm>
          <a:prstGeom prst="curvedConnector3">
            <a:avLst>
              <a:gd name="adj1" fmla="val 2800000"/>
            </a:avLst>
          </a:prstGeom>
          <a:solidFill>
            <a:schemeClr val="accent1"/>
          </a:solidFill>
          <a:ln w="31750" cap="flat" cmpd="dbl" algn="ctr">
            <a:solidFill>
              <a:srgbClr val="006600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05505" y="5559623"/>
                <a:ext cx="17839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00"/>
                    </a:solidFill>
                    <a:latin typeface="Times New Roman" pitchFamily="18" charset="0"/>
                  </a:rPr>
                  <a:t>Note: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505" y="5559623"/>
                <a:ext cx="1783951" cy="338554"/>
              </a:xfrm>
              <a:prstGeom prst="rect">
                <a:avLst/>
              </a:prstGeom>
              <a:blipFill rotWithShape="1">
                <a:blip r:embed="rId9"/>
                <a:stretch>
                  <a:fillRect l="-1365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33610" y="5559623"/>
                <a:ext cx="17166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00"/>
                    </a:solidFill>
                    <a:latin typeface="Times New Roman" pitchFamily="18" charset="0"/>
                  </a:rPr>
                  <a:t>Note: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610" y="5559623"/>
                <a:ext cx="1716624" cy="338554"/>
              </a:xfrm>
              <a:prstGeom prst="rect">
                <a:avLst/>
              </a:prstGeom>
              <a:blipFill rotWithShape="1">
                <a:blip r:embed="rId10"/>
                <a:stretch>
                  <a:fillRect l="-1418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079253" y="5317589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mobility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36445" y="2294989"/>
                <a:ext cx="4929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6445" y="2294989"/>
                <a:ext cx="492955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60320" y="2294989"/>
                <a:ext cx="8499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1−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294989"/>
                <a:ext cx="849976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6400" y="3300829"/>
                <a:ext cx="4321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300829"/>
                <a:ext cx="432105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52670" y="3300829"/>
                <a:ext cx="436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670" y="3300829"/>
                <a:ext cx="43685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37351" y="3275598"/>
                <a:ext cx="4657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351" y="3275598"/>
                <a:ext cx="465769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278527" y="3273623"/>
                <a:ext cx="4705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527" y="3273623"/>
                <a:ext cx="470513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228600" y="762000"/>
            <a:ext cx="399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16.7 division </a:t>
            </a:r>
            <a:r>
              <a:rPr lang="nl-NL" b="1"/>
              <a:t>of labour over the regions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865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1641475"/>
            <a:ext cx="7443788" cy="3581400"/>
            <a:chOff x="939" y="865"/>
            <a:chExt cx="4401" cy="2022"/>
          </a:xfrm>
        </p:grpSpPr>
        <p:sp>
          <p:nvSpPr>
            <p:cNvPr id="3" name="Arc 4"/>
            <p:cNvSpPr>
              <a:spLocks/>
            </p:cNvSpPr>
            <p:nvPr/>
          </p:nvSpPr>
          <p:spPr bwMode="auto">
            <a:xfrm rot="5400000" flipH="1" flipV="1">
              <a:off x="1427" y="1150"/>
              <a:ext cx="1249" cy="2225"/>
            </a:xfrm>
            <a:custGeom>
              <a:avLst/>
              <a:gdLst>
                <a:gd name="T0" fmla="*/ 1 w 21600"/>
                <a:gd name="T1" fmla="*/ 0 h 33577"/>
                <a:gd name="T2" fmla="*/ 3 w 21600"/>
                <a:gd name="T3" fmla="*/ 10 h 33577"/>
                <a:gd name="T4" fmla="*/ 0 w 21600"/>
                <a:gd name="T5" fmla="*/ 6 h 335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3577" fill="none" extrusionOk="0">
                  <a:moveTo>
                    <a:pt x="6259" y="-1"/>
                  </a:moveTo>
                  <a:cubicBezTo>
                    <a:pt x="15369" y="2757"/>
                    <a:pt x="21600" y="11154"/>
                    <a:pt x="21600" y="20673"/>
                  </a:cubicBezTo>
                  <a:cubicBezTo>
                    <a:pt x="21600" y="25322"/>
                    <a:pt x="20099" y="29848"/>
                    <a:pt x="17321" y="33576"/>
                  </a:cubicBezTo>
                </a:path>
                <a:path w="21600" h="33577" stroke="0" extrusionOk="0">
                  <a:moveTo>
                    <a:pt x="6259" y="-1"/>
                  </a:moveTo>
                  <a:cubicBezTo>
                    <a:pt x="15369" y="2757"/>
                    <a:pt x="21600" y="11154"/>
                    <a:pt x="21600" y="20673"/>
                  </a:cubicBezTo>
                  <a:cubicBezTo>
                    <a:pt x="21600" y="25322"/>
                    <a:pt x="20099" y="29848"/>
                    <a:pt x="17321" y="33576"/>
                  </a:cubicBezTo>
                  <a:lnTo>
                    <a:pt x="0" y="20673"/>
                  </a:lnTo>
                  <a:lnTo>
                    <a:pt x="6259" y="-1"/>
                  </a:ln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Arc 5"/>
            <p:cNvSpPr>
              <a:spLocks/>
            </p:cNvSpPr>
            <p:nvPr/>
          </p:nvSpPr>
          <p:spPr bwMode="auto">
            <a:xfrm rot="-5400000" flipH="1" flipV="1">
              <a:off x="3606" y="381"/>
              <a:ext cx="1249" cy="2218"/>
            </a:xfrm>
            <a:custGeom>
              <a:avLst/>
              <a:gdLst>
                <a:gd name="T0" fmla="*/ 1 w 21600"/>
                <a:gd name="T1" fmla="*/ 0 h 33479"/>
                <a:gd name="T2" fmla="*/ 3 w 21600"/>
                <a:gd name="T3" fmla="*/ 10 h 33479"/>
                <a:gd name="T4" fmla="*/ 0 w 21600"/>
                <a:gd name="T5" fmla="*/ 6 h 33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3479" fill="none" extrusionOk="0">
                  <a:moveTo>
                    <a:pt x="6574" y="-1"/>
                  </a:moveTo>
                  <a:cubicBezTo>
                    <a:pt x="15524" y="2859"/>
                    <a:pt x="21600" y="11178"/>
                    <a:pt x="21600" y="20575"/>
                  </a:cubicBezTo>
                  <a:cubicBezTo>
                    <a:pt x="21600" y="25224"/>
                    <a:pt x="20099" y="29750"/>
                    <a:pt x="17321" y="33478"/>
                  </a:cubicBezTo>
                </a:path>
                <a:path w="21600" h="33479" stroke="0" extrusionOk="0">
                  <a:moveTo>
                    <a:pt x="6574" y="-1"/>
                  </a:moveTo>
                  <a:cubicBezTo>
                    <a:pt x="15524" y="2859"/>
                    <a:pt x="21600" y="11178"/>
                    <a:pt x="21600" y="20575"/>
                  </a:cubicBezTo>
                  <a:cubicBezTo>
                    <a:pt x="21600" y="25224"/>
                    <a:pt x="20099" y="29750"/>
                    <a:pt x="17321" y="33478"/>
                  </a:cubicBezTo>
                  <a:lnTo>
                    <a:pt x="0" y="20575"/>
                  </a:lnTo>
                  <a:lnTo>
                    <a:pt x="6574" y="-1"/>
                  </a:ln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295400" y="1305876"/>
            <a:ext cx="23447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altLang="nl-NL" sz="1800" smtClean="0">
                <a:solidFill>
                  <a:srgbClr val="000000"/>
                </a:solidFill>
                <a:latin typeface="Arial"/>
              </a:rPr>
              <a:t>short-run equilibria</a:t>
            </a:r>
            <a:endParaRPr lang="en-US" altLang="nl-NL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838200" y="1534476"/>
            <a:ext cx="381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4432300" y="3521075"/>
            <a:ext cx="0" cy="2819400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1336675"/>
            <a:ext cx="0" cy="502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8153400" y="1336675"/>
            <a:ext cx="0" cy="502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85800" y="6365875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879382" y="6336268"/>
            <a:ext cx="47500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00"/>
                </a:solidFill>
                <a:latin typeface="Arial"/>
              </a:rPr>
              <a:t>share of manufacturing workforce in region 1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57200" y="6336268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00"/>
                </a:solidFill>
                <a:latin typeface="Arial"/>
              </a:rPr>
              <a:t>0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8001000" y="6336268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685800" y="3470279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138160" y="3272472"/>
            <a:ext cx="3127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 rot="-5400000">
            <a:off x="-1705470" y="3618191"/>
            <a:ext cx="41729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00"/>
                </a:solidFill>
                <a:latin typeface="Arial"/>
              </a:rPr>
              <a:t>real wage region 1 / real wage region 2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4330700" y="3355975"/>
            <a:ext cx="228600" cy="228600"/>
          </a:xfrm>
          <a:prstGeom prst="ellipse">
            <a:avLst/>
          </a:prstGeom>
          <a:solidFill>
            <a:srgbClr val="66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8" name="Oval 24"/>
          <p:cNvSpPr>
            <a:spLocks noChangeArrowheads="1"/>
          </p:cNvSpPr>
          <p:nvPr/>
        </p:nvSpPr>
        <p:spPr bwMode="auto">
          <a:xfrm>
            <a:off x="584200" y="4460875"/>
            <a:ext cx="228600" cy="228600"/>
          </a:xfrm>
          <a:prstGeom prst="ellipse">
            <a:avLst/>
          </a:prstGeom>
          <a:solidFill>
            <a:srgbClr val="66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9" name="Oval 25"/>
          <p:cNvSpPr>
            <a:spLocks noChangeArrowheads="1"/>
          </p:cNvSpPr>
          <p:nvPr/>
        </p:nvSpPr>
        <p:spPr bwMode="auto">
          <a:xfrm>
            <a:off x="8039100" y="2200275"/>
            <a:ext cx="228600" cy="228600"/>
          </a:xfrm>
          <a:prstGeom prst="ellipse">
            <a:avLst/>
          </a:prstGeom>
          <a:solidFill>
            <a:srgbClr val="66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731520" y="4537075"/>
            <a:ext cx="3381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FF"/>
                </a:solidFill>
                <a:latin typeface="Arial"/>
              </a:rPr>
              <a:t>A</a:t>
            </a: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7052733" y="3584575"/>
            <a:ext cx="3508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FF0000"/>
                </a:solidFill>
                <a:latin typeface="Arial"/>
              </a:rPr>
              <a:t>D</a:t>
            </a: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038600" y="3470275"/>
            <a:ext cx="3508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FF"/>
                </a:solidFill>
                <a:latin typeface="Arial"/>
              </a:rPr>
              <a:t>C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1230735" y="3055408"/>
            <a:ext cx="3381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FF0000"/>
                </a:solidFill>
                <a:latin typeface="Arial"/>
              </a:rPr>
              <a:t>B</a:t>
            </a:r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8229600" y="2098675"/>
            <a:ext cx="3381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00FF"/>
                </a:solidFill>
                <a:latin typeface="Arial"/>
              </a:rPr>
              <a:t>E</a:t>
            </a:r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 flipV="1">
            <a:off x="2133600" y="3165475"/>
            <a:ext cx="0" cy="32004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Rectangle 33"/>
          <p:cNvSpPr>
            <a:spLocks noChangeArrowheads="1"/>
          </p:cNvSpPr>
          <p:nvPr/>
        </p:nvSpPr>
        <p:spPr bwMode="auto">
          <a:xfrm>
            <a:off x="7113852" y="3360738"/>
            <a:ext cx="228600" cy="228600"/>
          </a:xfrm>
          <a:prstGeom prst="rect">
            <a:avLst/>
          </a:prstGeom>
          <a:solidFill>
            <a:srgbClr val="FFCC66">
              <a:alpha val="49804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1981201" y="2723832"/>
            <a:ext cx="325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1800" smtClean="0">
                <a:solidFill>
                  <a:srgbClr val="006600"/>
                </a:solidFill>
                <a:latin typeface="Arial"/>
              </a:rPr>
              <a:t>F</a:t>
            </a:r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V="1">
            <a:off x="2490788" y="3022600"/>
            <a:ext cx="138112" cy="34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>
            <a:off x="2919412" y="3005137"/>
            <a:ext cx="128587" cy="79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>
            <a:off x="3738564" y="3114675"/>
            <a:ext cx="147636" cy="50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>
            <a:off x="3305174" y="3024187"/>
            <a:ext cx="149225" cy="206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Line 41"/>
          <p:cNvSpPr>
            <a:spLocks noChangeShapeType="1"/>
          </p:cNvSpPr>
          <p:nvPr/>
        </p:nvSpPr>
        <p:spPr bwMode="auto">
          <a:xfrm flipH="1">
            <a:off x="1104900" y="3743325"/>
            <a:ext cx="100013" cy="9524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Line 42"/>
          <p:cNvSpPr>
            <a:spLocks noChangeShapeType="1"/>
          </p:cNvSpPr>
          <p:nvPr/>
        </p:nvSpPr>
        <p:spPr bwMode="auto">
          <a:xfrm flipH="1">
            <a:off x="812800" y="4124325"/>
            <a:ext cx="88900" cy="165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Line 44"/>
          <p:cNvSpPr>
            <a:spLocks noChangeShapeType="1"/>
          </p:cNvSpPr>
          <p:nvPr/>
        </p:nvSpPr>
        <p:spPr bwMode="auto">
          <a:xfrm rot="10800000" flipH="1">
            <a:off x="7569200" y="3006725"/>
            <a:ext cx="158750" cy="165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Line 45"/>
          <p:cNvSpPr>
            <a:spLocks noChangeShapeType="1"/>
          </p:cNvSpPr>
          <p:nvPr/>
        </p:nvSpPr>
        <p:spPr bwMode="auto">
          <a:xfrm rot="10800000" flipH="1">
            <a:off x="7967662" y="2574925"/>
            <a:ext cx="47625" cy="968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Line 47"/>
          <p:cNvSpPr>
            <a:spLocks noChangeShapeType="1"/>
          </p:cNvSpPr>
          <p:nvPr/>
        </p:nvSpPr>
        <p:spPr bwMode="auto">
          <a:xfrm rot="10800000" flipV="1">
            <a:off x="6127750" y="3805237"/>
            <a:ext cx="158750" cy="333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Line 48"/>
          <p:cNvSpPr>
            <a:spLocks noChangeShapeType="1"/>
          </p:cNvSpPr>
          <p:nvPr/>
        </p:nvSpPr>
        <p:spPr bwMode="auto">
          <a:xfrm rot="10800000">
            <a:off x="5757861" y="3852863"/>
            <a:ext cx="1762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Line 49"/>
          <p:cNvSpPr>
            <a:spLocks noChangeShapeType="1"/>
          </p:cNvSpPr>
          <p:nvPr/>
        </p:nvSpPr>
        <p:spPr bwMode="auto">
          <a:xfrm rot="10800000">
            <a:off x="4908550" y="3686175"/>
            <a:ext cx="125413" cy="428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Line 50"/>
          <p:cNvSpPr>
            <a:spLocks noChangeShapeType="1"/>
          </p:cNvSpPr>
          <p:nvPr/>
        </p:nvSpPr>
        <p:spPr bwMode="auto">
          <a:xfrm rot="10800000">
            <a:off x="5316537" y="3806824"/>
            <a:ext cx="146050" cy="17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Oval 52"/>
          <p:cNvSpPr>
            <a:spLocks noChangeArrowheads="1"/>
          </p:cNvSpPr>
          <p:nvPr/>
        </p:nvSpPr>
        <p:spPr bwMode="auto">
          <a:xfrm>
            <a:off x="4846320" y="1458277"/>
            <a:ext cx="228600" cy="228600"/>
          </a:xfrm>
          <a:prstGeom prst="ellipse">
            <a:avLst/>
          </a:prstGeom>
          <a:solidFill>
            <a:srgbClr val="66FFFF">
              <a:alpha val="8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1" name="Text Box 54"/>
          <p:cNvSpPr txBox="1">
            <a:spLocks noChangeArrowheads="1"/>
          </p:cNvSpPr>
          <p:nvPr/>
        </p:nvSpPr>
        <p:spPr bwMode="auto">
          <a:xfrm>
            <a:off x="5073275" y="1352191"/>
            <a:ext cx="26981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eaLnBrk="0" hangingPunct="0">
              <a:spcBef>
                <a:spcPct val="50000"/>
              </a:spcBef>
              <a:defRPr sz="2400">
                <a:solidFill>
                  <a:srgbClr val="000000"/>
                </a:solidFill>
              </a:defRPr>
            </a:lvl1pPr>
            <a:lvl2pPr marL="742950" indent="-285750" eaLnBrk="0" hangingPunct="0">
              <a:defRPr sz="2400">
                <a:latin typeface="Arial" charset="0"/>
              </a:defRPr>
            </a:lvl2pPr>
            <a:lvl3pPr marL="1143000" indent="-228600" eaLnBrk="0" hangingPunct="0">
              <a:defRPr sz="2400">
                <a:latin typeface="Arial" charset="0"/>
              </a:defRPr>
            </a:lvl3pPr>
            <a:lvl4pPr marL="1600200" indent="-228600" eaLnBrk="0" hangingPunct="0">
              <a:defRPr sz="2400">
                <a:latin typeface="Arial" charset="0"/>
              </a:defRPr>
            </a:lvl4pPr>
            <a:lvl5pPr marL="2057400" indent="-228600" eaLnBrk="0" hangingPunct="0">
              <a:defRPr sz="2400"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nl-NL" sz="1800"/>
              <a:t>stable long-run equilibria</a:t>
            </a:r>
          </a:p>
        </p:txBody>
      </p:sp>
      <p:sp>
        <p:nvSpPr>
          <p:cNvPr id="42" name="Rectangle 33"/>
          <p:cNvSpPr>
            <a:spLocks noChangeArrowheads="1"/>
          </p:cNvSpPr>
          <p:nvPr/>
        </p:nvSpPr>
        <p:spPr bwMode="auto">
          <a:xfrm>
            <a:off x="1429120" y="3360738"/>
            <a:ext cx="228600" cy="228600"/>
          </a:xfrm>
          <a:prstGeom prst="rect">
            <a:avLst/>
          </a:prstGeom>
          <a:solidFill>
            <a:srgbClr val="FFCC66">
              <a:alpha val="49804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2006600" y="3029214"/>
            <a:ext cx="253999" cy="184944"/>
          </a:xfrm>
          <a:prstGeom prst="triangle">
            <a:avLst/>
          </a:prstGeom>
          <a:solidFill>
            <a:srgbClr val="CCFFCC">
              <a:alpha val="69804"/>
            </a:srgbClr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4846320" y="1771546"/>
            <a:ext cx="228600" cy="228600"/>
          </a:xfrm>
          <a:prstGeom prst="rect">
            <a:avLst/>
          </a:prstGeom>
          <a:solidFill>
            <a:srgbClr val="FFCC66">
              <a:alpha val="49804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5078887" y="1701180"/>
            <a:ext cx="29546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eaLnBrk="0" hangingPunct="0">
              <a:spcBef>
                <a:spcPct val="50000"/>
              </a:spcBef>
              <a:defRPr sz="2400">
                <a:solidFill>
                  <a:srgbClr val="000000"/>
                </a:solidFill>
              </a:defRPr>
            </a:lvl1pPr>
            <a:lvl2pPr marL="742950" indent="-285750" eaLnBrk="0" hangingPunct="0">
              <a:defRPr sz="2400">
                <a:latin typeface="Arial" charset="0"/>
              </a:defRPr>
            </a:lvl2pPr>
            <a:lvl3pPr marL="1143000" indent="-228600" eaLnBrk="0" hangingPunct="0">
              <a:defRPr sz="2400">
                <a:latin typeface="Arial" charset="0"/>
              </a:defRPr>
            </a:lvl3pPr>
            <a:lvl4pPr marL="1600200" indent="-228600" eaLnBrk="0" hangingPunct="0">
              <a:defRPr sz="2400">
                <a:latin typeface="Arial" charset="0"/>
              </a:defRPr>
            </a:lvl4pPr>
            <a:lvl5pPr marL="2057400" indent="-228600" eaLnBrk="0" hangingPunct="0">
              <a:defRPr sz="2400"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nl-NL" sz="1800" i="1" smtClean="0"/>
              <a:t>un</a:t>
            </a:r>
            <a:r>
              <a:rPr lang="en-US" altLang="nl-NL" sz="1800" smtClean="0"/>
              <a:t>stable </a:t>
            </a:r>
            <a:r>
              <a:rPr lang="en-US" altLang="nl-NL" sz="1800"/>
              <a:t>long-run equilibria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28600" y="762000"/>
            <a:ext cx="3838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16.8 relative </a:t>
            </a:r>
            <a:r>
              <a:rPr lang="nl-NL" b="1"/>
              <a:t>real wage, base-scenario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865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3468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16.9 the </a:t>
            </a:r>
            <a:r>
              <a:rPr lang="nl-NL" b="1"/>
              <a:t>impact of transport costs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09924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120" y="1981200"/>
                <a:ext cx="507831" cy="716222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" y="1981200"/>
                <a:ext cx="507831" cy="716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53200" y="6324600"/>
                <a:ext cx="42729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6324600"/>
                <a:ext cx="427296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772400" y="1447800"/>
                <a:ext cx="89466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=1.3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1447800"/>
                <a:ext cx="894667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72397" y="5105400"/>
                <a:ext cx="89466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7" y="5105400"/>
                <a:ext cx="894669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72398" y="3103349"/>
                <a:ext cx="89466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=1.7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8" y="3103349"/>
                <a:ext cx="894669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4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0" y="1789212"/>
            <a:ext cx="5806440" cy="3154680"/>
          </a:xfrm>
          <a:prstGeom prst="rect">
            <a:avLst/>
          </a:prstGeom>
          <a:pattFill prst="lgConfetti">
            <a:fgClr>
              <a:srgbClr val="FF0000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095375" y="1790856"/>
            <a:ext cx="3069780" cy="1573191"/>
          </a:xfrm>
          <a:custGeom>
            <a:avLst/>
            <a:gdLst>
              <a:gd name="connsiteX0" fmla="*/ 0 w 3069780"/>
              <a:gd name="connsiteY0" fmla="*/ 1214 h 1573191"/>
              <a:gd name="connsiteX1" fmla="*/ 328613 w 3069780"/>
              <a:gd name="connsiteY1" fmla="*/ 1214 h 1573191"/>
              <a:gd name="connsiteX2" fmla="*/ 862013 w 3069780"/>
              <a:gd name="connsiteY2" fmla="*/ 1214 h 1573191"/>
              <a:gd name="connsiteX3" fmla="*/ 1509713 w 3069780"/>
              <a:gd name="connsiteY3" fmla="*/ 1214 h 1573191"/>
              <a:gd name="connsiteX4" fmla="*/ 2228850 w 3069780"/>
              <a:gd name="connsiteY4" fmla="*/ 1214 h 1573191"/>
              <a:gd name="connsiteX5" fmla="*/ 2714625 w 3069780"/>
              <a:gd name="connsiteY5" fmla="*/ 1214 h 1573191"/>
              <a:gd name="connsiteX6" fmla="*/ 3000375 w 3069780"/>
              <a:gd name="connsiteY6" fmla="*/ 1214 h 1573191"/>
              <a:gd name="connsiteX7" fmla="*/ 3057525 w 3069780"/>
              <a:gd name="connsiteY7" fmla="*/ 1214 h 1573191"/>
              <a:gd name="connsiteX8" fmla="*/ 3062288 w 3069780"/>
              <a:gd name="connsiteY8" fmla="*/ 5976 h 1573191"/>
              <a:gd name="connsiteX9" fmla="*/ 2971800 w 3069780"/>
              <a:gd name="connsiteY9" fmla="*/ 63126 h 1573191"/>
              <a:gd name="connsiteX10" fmla="*/ 2847975 w 3069780"/>
              <a:gd name="connsiteY10" fmla="*/ 158376 h 1573191"/>
              <a:gd name="connsiteX11" fmla="*/ 2671763 w 3069780"/>
              <a:gd name="connsiteY11" fmla="*/ 310776 h 1573191"/>
              <a:gd name="connsiteX12" fmla="*/ 2524125 w 3069780"/>
              <a:gd name="connsiteY12" fmla="*/ 482226 h 1573191"/>
              <a:gd name="connsiteX13" fmla="*/ 2395538 w 3069780"/>
              <a:gd name="connsiteY13" fmla="*/ 672726 h 1573191"/>
              <a:gd name="connsiteX14" fmla="*/ 2300288 w 3069780"/>
              <a:gd name="connsiteY14" fmla="*/ 829889 h 1573191"/>
              <a:gd name="connsiteX15" fmla="*/ 2228850 w 3069780"/>
              <a:gd name="connsiteY15" fmla="*/ 1001339 h 1573191"/>
              <a:gd name="connsiteX16" fmla="*/ 2181225 w 3069780"/>
              <a:gd name="connsiteY16" fmla="*/ 1196601 h 1573191"/>
              <a:gd name="connsiteX17" fmla="*/ 2152650 w 3069780"/>
              <a:gd name="connsiteY17" fmla="*/ 1372814 h 1573191"/>
              <a:gd name="connsiteX18" fmla="*/ 2138363 w 3069780"/>
              <a:gd name="connsiteY18" fmla="*/ 1510926 h 1573191"/>
              <a:gd name="connsiteX19" fmla="*/ 2138363 w 3069780"/>
              <a:gd name="connsiteY19" fmla="*/ 1539501 h 1573191"/>
              <a:gd name="connsiteX20" fmla="*/ 2138363 w 3069780"/>
              <a:gd name="connsiteY20" fmla="*/ 1563314 h 1573191"/>
              <a:gd name="connsiteX21" fmla="*/ 2105025 w 3069780"/>
              <a:gd name="connsiteY21" fmla="*/ 1563314 h 1573191"/>
              <a:gd name="connsiteX22" fmla="*/ 1885950 w 3069780"/>
              <a:gd name="connsiteY22" fmla="*/ 1568076 h 1573191"/>
              <a:gd name="connsiteX23" fmla="*/ 1476375 w 3069780"/>
              <a:gd name="connsiteY23" fmla="*/ 1563314 h 1573191"/>
              <a:gd name="connsiteX24" fmla="*/ 938213 w 3069780"/>
              <a:gd name="connsiteY24" fmla="*/ 1568076 h 1573191"/>
              <a:gd name="connsiteX25" fmla="*/ 566738 w 3069780"/>
              <a:gd name="connsiteY25" fmla="*/ 1572839 h 1573191"/>
              <a:gd name="connsiteX26" fmla="*/ 247650 w 3069780"/>
              <a:gd name="connsiteY26" fmla="*/ 1572839 h 1573191"/>
              <a:gd name="connsiteX27" fmla="*/ 90488 w 3069780"/>
              <a:gd name="connsiteY27" fmla="*/ 1572839 h 1573191"/>
              <a:gd name="connsiteX28" fmla="*/ 38100 w 3069780"/>
              <a:gd name="connsiteY28" fmla="*/ 1572839 h 1573191"/>
              <a:gd name="connsiteX29" fmla="*/ 0 w 3069780"/>
              <a:gd name="connsiteY29" fmla="*/ 1568076 h 1573191"/>
              <a:gd name="connsiteX30" fmla="*/ 0 w 3069780"/>
              <a:gd name="connsiteY30" fmla="*/ 1534739 h 1573191"/>
              <a:gd name="connsiteX31" fmla="*/ 0 w 3069780"/>
              <a:gd name="connsiteY31" fmla="*/ 1444251 h 1573191"/>
              <a:gd name="connsiteX32" fmla="*/ 0 w 3069780"/>
              <a:gd name="connsiteY32" fmla="*/ 906089 h 1573191"/>
              <a:gd name="connsiteX33" fmla="*/ 0 w 3069780"/>
              <a:gd name="connsiteY33" fmla="*/ 325064 h 1573191"/>
              <a:gd name="connsiteX34" fmla="*/ 0 w 3069780"/>
              <a:gd name="connsiteY34" fmla="*/ 186951 h 1573191"/>
              <a:gd name="connsiteX35" fmla="*/ 0 w 3069780"/>
              <a:gd name="connsiteY35" fmla="*/ 101226 h 1573191"/>
              <a:gd name="connsiteX36" fmla="*/ 0 w 3069780"/>
              <a:gd name="connsiteY36" fmla="*/ 53601 h 1573191"/>
              <a:gd name="connsiteX37" fmla="*/ 0 w 3069780"/>
              <a:gd name="connsiteY37" fmla="*/ 1214 h 157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069780" h="1573191">
                <a:moveTo>
                  <a:pt x="0" y="1214"/>
                </a:moveTo>
                <a:lnTo>
                  <a:pt x="328613" y="1214"/>
                </a:lnTo>
                <a:lnTo>
                  <a:pt x="862013" y="1214"/>
                </a:lnTo>
                <a:lnTo>
                  <a:pt x="1509713" y="1214"/>
                </a:lnTo>
                <a:lnTo>
                  <a:pt x="2228850" y="1214"/>
                </a:lnTo>
                <a:lnTo>
                  <a:pt x="2714625" y="1214"/>
                </a:lnTo>
                <a:lnTo>
                  <a:pt x="3000375" y="1214"/>
                </a:lnTo>
                <a:cubicBezTo>
                  <a:pt x="3057525" y="1214"/>
                  <a:pt x="3047206" y="420"/>
                  <a:pt x="3057525" y="1214"/>
                </a:cubicBezTo>
                <a:cubicBezTo>
                  <a:pt x="3067844" y="2008"/>
                  <a:pt x="3076575" y="-4343"/>
                  <a:pt x="3062288" y="5976"/>
                </a:cubicBezTo>
                <a:cubicBezTo>
                  <a:pt x="3048001" y="16295"/>
                  <a:pt x="3007519" y="37726"/>
                  <a:pt x="2971800" y="63126"/>
                </a:cubicBezTo>
                <a:cubicBezTo>
                  <a:pt x="2936081" y="88526"/>
                  <a:pt x="2897981" y="117101"/>
                  <a:pt x="2847975" y="158376"/>
                </a:cubicBezTo>
                <a:cubicBezTo>
                  <a:pt x="2797969" y="199651"/>
                  <a:pt x="2725738" y="256801"/>
                  <a:pt x="2671763" y="310776"/>
                </a:cubicBezTo>
                <a:cubicBezTo>
                  <a:pt x="2617788" y="364751"/>
                  <a:pt x="2570162" y="421901"/>
                  <a:pt x="2524125" y="482226"/>
                </a:cubicBezTo>
                <a:cubicBezTo>
                  <a:pt x="2478088" y="542551"/>
                  <a:pt x="2432844" y="614782"/>
                  <a:pt x="2395538" y="672726"/>
                </a:cubicBezTo>
                <a:cubicBezTo>
                  <a:pt x="2358232" y="730670"/>
                  <a:pt x="2328069" y="775120"/>
                  <a:pt x="2300288" y="829889"/>
                </a:cubicBezTo>
                <a:cubicBezTo>
                  <a:pt x="2272507" y="884658"/>
                  <a:pt x="2248694" y="940220"/>
                  <a:pt x="2228850" y="1001339"/>
                </a:cubicBezTo>
                <a:cubicBezTo>
                  <a:pt x="2209006" y="1062458"/>
                  <a:pt x="2193925" y="1134689"/>
                  <a:pt x="2181225" y="1196601"/>
                </a:cubicBezTo>
                <a:cubicBezTo>
                  <a:pt x="2168525" y="1258514"/>
                  <a:pt x="2159794" y="1320427"/>
                  <a:pt x="2152650" y="1372814"/>
                </a:cubicBezTo>
                <a:cubicBezTo>
                  <a:pt x="2145506" y="1425201"/>
                  <a:pt x="2140744" y="1483145"/>
                  <a:pt x="2138363" y="1510926"/>
                </a:cubicBezTo>
                <a:cubicBezTo>
                  <a:pt x="2135982" y="1538707"/>
                  <a:pt x="2138363" y="1539501"/>
                  <a:pt x="2138363" y="1539501"/>
                </a:cubicBezTo>
                <a:cubicBezTo>
                  <a:pt x="2138363" y="1548232"/>
                  <a:pt x="2143919" y="1559345"/>
                  <a:pt x="2138363" y="1563314"/>
                </a:cubicBezTo>
                <a:cubicBezTo>
                  <a:pt x="2132807" y="1567283"/>
                  <a:pt x="2105025" y="1563314"/>
                  <a:pt x="2105025" y="1563314"/>
                </a:cubicBezTo>
                <a:cubicBezTo>
                  <a:pt x="2062956" y="1564108"/>
                  <a:pt x="1990725" y="1568076"/>
                  <a:pt x="1885950" y="1568076"/>
                </a:cubicBezTo>
                <a:cubicBezTo>
                  <a:pt x="1781175" y="1568076"/>
                  <a:pt x="1476375" y="1563314"/>
                  <a:pt x="1476375" y="1563314"/>
                </a:cubicBezTo>
                <a:lnTo>
                  <a:pt x="938213" y="1568076"/>
                </a:lnTo>
                <a:lnTo>
                  <a:pt x="566738" y="1572839"/>
                </a:lnTo>
                <a:lnTo>
                  <a:pt x="247650" y="1572839"/>
                </a:lnTo>
                <a:lnTo>
                  <a:pt x="90488" y="1572839"/>
                </a:lnTo>
                <a:cubicBezTo>
                  <a:pt x="55563" y="1572839"/>
                  <a:pt x="53181" y="1573633"/>
                  <a:pt x="38100" y="1572839"/>
                </a:cubicBezTo>
                <a:cubicBezTo>
                  <a:pt x="23019" y="1572045"/>
                  <a:pt x="6350" y="1574426"/>
                  <a:pt x="0" y="1568076"/>
                </a:cubicBezTo>
                <a:lnTo>
                  <a:pt x="0" y="1534739"/>
                </a:lnTo>
                <a:lnTo>
                  <a:pt x="0" y="1444251"/>
                </a:lnTo>
                <a:lnTo>
                  <a:pt x="0" y="906089"/>
                </a:lnTo>
                <a:lnTo>
                  <a:pt x="0" y="325064"/>
                </a:lnTo>
                <a:lnTo>
                  <a:pt x="0" y="186951"/>
                </a:lnTo>
                <a:lnTo>
                  <a:pt x="0" y="101226"/>
                </a:lnTo>
                <a:lnTo>
                  <a:pt x="0" y="53601"/>
                </a:lnTo>
                <a:lnTo>
                  <a:pt x="0" y="1214"/>
                </a:lnTo>
                <a:close/>
              </a:path>
            </a:pathLst>
          </a:custGeom>
          <a:pattFill prst="pct20">
            <a:fgClr>
              <a:srgbClr val="0000FF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43375" y="1777782"/>
            <a:ext cx="2760345" cy="3166110"/>
          </a:xfrm>
          <a:prstGeom prst="rect">
            <a:avLst/>
          </a:prstGeom>
          <a:solidFill>
            <a:srgbClr val="FFFF99"/>
          </a:solid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234382" y="1777782"/>
            <a:ext cx="947093" cy="3152775"/>
          </a:xfrm>
          <a:custGeom>
            <a:avLst/>
            <a:gdLst>
              <a:gd name="connsiteX0" fmla="*/ 942331 w 947093"/>
              <a:gd name="connsiteY0" fmla="*/ 0 h 3152775"/>
              <a:gd name="connsiteX1" fmla="*/ 828031 w 947093"/>
              <a:gd name="connsiteY1" fmla="*/ 85725 h 3152775"/>
              <a:gd name="connsiteX2" fmla="*/ 618481 w 947093"/>
              <a:gd name="connsiteY2" fmla="*/ 247650 h 3152775"/>
              <a:gd name="connsiteX3" fmla="*/ 442268 w 947093"/>
              <a:gd name="connsiteY3" fmla="*/ 423863 h 3152775"/>
              <a:gd name="connsiteX4" fmla="*/ 323206 w 947093"/>
              <a:gd name="connsiteY4" fmla="*/ 585788 h 3152775"/>
              <a:gd name="connsiteX5" fmla="*/ 161281 w 947093"/>
              <a:gd name="connsiteY5" fmla="*/ 857250 h 3152775"/>
              <a:gd name="connsiteX6" fmla="*/ 61268 w 947093"/>
              <a:gd name="connsiteY6" fmla="*/ 1123950 h 3152775"/>
              <a:gd name="connsiteX7" fmla="*/ 18406 w 947093"/>
              <a:gd name="connsiteY7" fmla="*/ 1371600 h 3152775"/>
              <a:gd name="connsiteX8" fmla="*/ 4118 w 947093"/>
              <a:gd name="connsiteY8" fmla="*/ 1576388 h 3152775"/>
              <a:gd name="connsiteX9" fmla="*/ 4118 w 947093"/>
              <a:gd name="connsiteY9" fmla="*/ 1743075 h 3152775"/>
              <a:gd name="connsiteX10" fmla="*/ 51743 w 947093"/>
              <a:gd name="connsiteY10" fmla="*/ 2033588 h 3152775"/>
              <a:gd name="connsiteX11" fmla="*/ 199381 w 947093"/>
              <a:gd name="connsiteY11" fmla="*/ 2400300 h 3152775"/>
              <a:gd name="connsiteX12" fmla="*/ 366068 w 947093"/>
              <a:gd name="connsiteY12" fmla="*/ 2667000 h 3152775"/>
              <a:gd name="connsiteX13" fmla="*/ 523231 w 947093"/>
              <a:gd name="connsiteY13" fmla="*/ 2852738 h 3152775"/>
              <a:gd name="connsiteX14" fmla="*/ 761356 w 947093"/>
              <a:gd name="connsiteY14" fmla="*/ 3043238 h 3152775"/>
              <a:gd name="connsiteX15" fmla="*/ 899468 w 947093"/>
              <a:gd name="connsiteY15" fmla="*/ 3128963 h 3152775"/>
              <a:gd name="connsiteX16" fmla="*/ 947093 w 947093"/>
              <a:gd name="connsiteY16" fmla="*/ 3152775 h 3152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47093" h="3152775">
                <a:moveTo>
                  <a:pt x="942331" y="0"/>
                </a:moveTo>
                <a:lnTo>
                  <a:pt x="828031" y="85725"/>
                </a:lnTo>
                <a:cubicBezTo>
                  <a:pt x="774056" y="127000"/>
                  <a:pt x="682775" y="191294"/>
                  <a:pt x="618481" y="247650"/>
                </a:cubicBezTo>
                <a:cubicBezTo>
                  <a:pt x="554187" y="304006"/>
                  <a:pt x="491480" y="367507"/>
                  <a:pt x="442268" y="423863"/>
                </a:cubicBezTo>
                <a:cubicBezTo>
                  <a:pt x="393055" y="480219"/>
                  <a:pt x="370037" y="513557"/>
                  <a:pt x="323206" y="585788"/>
                </a:cubicBezTo>
                <a:cubicBezTo>
                  <a:pt x="276375" y="658019"/>
                  <a:pt x="204937" y="767556"/>
                  <a:pt x="161281" y="857250"/>
                </a:cubicBezTo>
                <a:cubicBezTo>
                  <a:pt x="117625" y="946944"/>
                  <a:pt x="85080" y="1038225"/>
                  <a:pt x="61268" y="1123950"/>
                </a:cubicBezTo>
                <a:cubicBezTo>
                  <a:pt x="37456" y="1209675"/>
                  <a:pt x="27931" y="1296194"/>
                  <a:pt x="18406" y="1371600"/>
                </a:cubicBezTo>
                <a:cubicBezTo>
                  <a:pt x="8881" y="1447006"/>
                  <a:pt x="6499" y="1514476"/>
                  <a:pt x="4118" y="1576388"/>
                </a:cubicBezTo>
                <a:cubicBezTo>
                  <a:pt x="1737" y="1638300"/>
                  <a:pt x="-3819" y="1666875"/>
                  <a:pt x="4118" y="1743075"/>
                </a:cubicBezTo>
                <a:cubicBezTo>
                  <a:pt x="12055" y="1819275"/>
                  <a:pt x="19199" y="1924051"/>
                  <a:pt x="51743" y="2033588"/>
                </a:cubicBezTo>
                <a:cubicBezTo>
                  <a:pt x="84287" y="2143126"/>
                  <a:pt x="146993" y="2294731"/>
                  <a:pt x="199381" y="2400300"/>
                </a:cubicBezTo>
                <a:cubicBezTo>
                  <a:pt x="251768" y="2505869"/>
                  <a:pt x="312093" y="2591594"/>
                  <a:pt x="366068" y="2667000"/>
                </a:cubicBezTo>
                <a:cubicBezTo>
                  <a:pt x="420043" y="2742406"/>
                  <a:pt x="457350" y="2790032"/>
                  <a:pt x="523231" y="2852738"/>
                </a:cubicBezTo>
                <a:cubicBezTo>
                  <a:pt x="589112" y="2915444"/>
                  <a:pt x="698650" y="2997201"/>
                  <a:pt x="761356" y="3043238"/>
                </a:cubicBezTo>
                <a:cubicBezTo>
                  <a:pt x="824062" y="3089275"/>
                  <a:pt x="868512" y="3110707"/>
                  <a:pt x="899468" y="3128963"/>
                </a:cubicBezTo>
                <a:cubicBezTo>
                  <a:pt x="930424" y="3147219"/>
                  <a:pt x="938758" y="3149997"/>
                  <a:pt x="947093" y="3152775"/>
                </a:cubicBezTo>
              </a:path>
            </a:pathLst>
          </a:custGeom>
          <a:solidFill>
            <a:srgbClr val="FFFF99"/>
          </a:solidFill>
          <a:ln w="28575" cmpd="sng">
            <a:solidFill>
              <a:srgbClr val="996633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82039" y="1789212"/>
            <a:ext cx="30784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>
            <a:stCxn id="2" idx="0"/>
          </p:cNvCxnSpPr>
          <p:nvPr/>
        </p:nvCxnSpPr>
        <p:spPr bwMode="auto">
          <a:xfrm flipV="1">
            <a:off x="4000500" y="1777782"/>
            <a:ext cx="2903220" cy="114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3749040" y="4940082"/>
            <a:ext cx="3154679" cy="381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234382" y="3360837"/>
            <a:ext cx="3669338" cy="104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1097280" y="4943892"/>
            <a:ext cx="30460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>
            <a:stCxn id="3" idx="0"/>
          </p:cNvCxnSpPr>
          <p:nvPr/>
        </p:nvCxnSpPr>
        <p:spPr bwMode="auto">
          <a:xfrm>
            <a:off x="1095375" y="1792070"/>
            <a:ext cx="1905" cy="315182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1097280" y="3364046"/>
            <a:ext cx="215646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6614" y="2054275"/>
                <a:ext cx="4321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14" y="2054275"/>
                <a:ext cx="432106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68680" y="4788218"/>
                <a:ext cx="349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" y="4788218"/>
                <a:ext cx="349776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8944" y="1606332"/>
                <a:ext cx="349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44" y="1606332"/>
                <a:ext cx="349776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03644" y="3122363"/>
                <a:ext cx="32893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srgbClr val="996633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smtClean="0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44" y="3122363"/>
                <a:ext cx="328936" cy="4956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25751" y="4930557"/>
                <a:ext cx="14779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smtClean="0">
                    <a:solidFill>
                      <a:srgbClr val="000000"/>
                    </a:solidFill>
                    <a:latin typeface="Times New Roman" pitchFamily="18" charset="0"/>
                  </a:rPr>
                  <a:t>transport cost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751" y="4930557"/>
                <a:ext cx="1477969" cy="338554"/>
              </a:xfrm>
              <a:prstGeom prst="rect">
                <a:avLst/>
              </a:prstGeom>
              <a:blipFill rotWithShape="1">
                <a:blip r:embed="rId6"/>
                <a:stretch>
                  <a:fillRect l="-2058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3165802" y="3288178"/>
            <a:ext cx="137160" cy="131981"/>
          </a:xfrm>
          <a:prstGeom prst="ellipse">
            <a:avLst/>
          </a:prstGeom>
          <a:solidFill>
            <a:srgbClr val="FFFF99">
              <a:alpha val="50196"/>
            </a:srgbClr>
          </a:solidFill>
          <a:ln w="28575" cmpd="sng">
            <a:solidFill>
              <a:srgbClr val="996633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128933" y="4874091"/>
            <a:ext cx="137160" cy="131981"/>
          </a:xfrm>
          <a:prstGeom prst="ellipse">
            <a:avLst/>
          </a:prstGeom>
          <a:solidFill>
            <a:srgbClr val="FFCC66">
              <a:alpha val="80000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128933" y="1709618"/>
            <a:ext cx="137160" cy="131981"/>
          </a:xfrm>
          <a:prstGeom prst="ellipse">
            <a:avLst/>
          </a:prstGeom>
          <a:solidFill>
            <a:srgbClr val="CCFFFF">
              <a:alpha val="80000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49545" y="4943892"/>
                <a:ext cx="4310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545" y="4943892"/>
                <a:ext cx="431015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069080" y="1423452"/>
                <a:ext cx="4262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080" y="1423452"/>
                <a:ext cx="42627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27892" y="3076892"/>
                <a:ext cx="3761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996633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600">
                  <a:solidFill>
                    <a:srgbClr val="996633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892" y="3076892"/>
                <a:ext cx="376129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Down Arrow 23"/>
          <p:cNvSpPr/>
          <p:nvPr/>
        </p:nvSpPr>
        <p:spPr>
          <a:xfrm>
            <a:off x="1965960" y="4120932"/>
            <a:ext cx="228600" cy="457200"/>
          </a:xfrm>
          <a:prstGeom prst="downArrow">
            <a:avLst/>
          </a:prstGeom>
          <a:solidFill>
            <a:srgbClr val="CCFF99">
              <a:alpha val="50196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flipV="1">
            <a:off x="1965960" y="2200692"/>
            <a:ext cx="228600" cy="457200"/>
          </a:xfrm>
          <a:prstGeom prst="downArrow">
            <a:avLst/>
          </a:prstGeom>
          <a:solidFill>
            <a:srgbClr val="CCFF99">
              <a:alpha val="50196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977129" y="2200692"/>
            <a:ext cx="228600" cy="457200"/>
          </a:xfrm>
          <a:prstGeom prst="downArrow">
            <a:avLst/>
          </a:prstGeom>
          <a:solidFill>
            <a:srgbClr val="CCFF99">
              <a:alpha val="50196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flipV="1">
            <a:off x="4977129" y="4120932"/>
            <a:ext cx="228600" cy="457200"/>
          </a:xfrm>
          <a:prstGeom prst="downArrow">
            <a:avLst/>
          </a:prstGeom>
          <a:solidFill>
            <a:srgbClr val="CCFF99">
              <a:alpha val="50196"/>
            </a:srgbClr>
          </a:solidFill>
          <a:ln w="28575" cmpd="sng">
            <a:solidFill>
              <a:srgbClr val="0066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95375" y="5618263"/>
            <a:ext cx="481701" cy="137161"/>
          </a:xfrm>
          <a:prstGeom prst="rect">
            <a:avLst/>
          </a:prstGeom>
          <a:solidFill>
            <a:srgbClr val="FFFF99"/>
          </a:solid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97280" y="5907824"/>
            <a:ext cx="481701" cy="137161"/>
          </a:xfrm>
          <a:prstGeom prst="rect">
            <a:avLst/>
          </a:prstGeom>
          <a:pattFill prst="pct20">
            <a:fgClr>
              <a:srgbClr val="0000FF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97280" y="6178332"/>
            <a:ext cx="481701" cy="137161"/>
          </a:xfrm>
          <a:prstGeom prst="rect">
            <a:avLst/>
          </a:prstGeom>
          <a:pattFill prst="lgConfetti">
            <a:fgClr>
              <a:srgbClr val="FF0000"/>
            </a:fgClr>
            <a:bgClr>
              <a:schemeClr val="bg1"/>
            </a:bgClr>
          </a:patt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760" y="5532954"/>
            <a:ext cx="3106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996633"/>
                </a:solidFill>
                <a:latin typeface="Times New Roman" pitchFamily="18" charset="0"/>
              </a:rPr>
              <a:t>basin of attraction spreading equilibrium</a:t>
            </a:r>
            <a:endParaRPr lang="en-US" sz="14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18920" y="5822515"/>
            <a:ext cx="3201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basin of attraction agglomeration region 1</a:t>
            </a: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9314" y="6093023"/>
            <a:ext cx="3291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basin of attraction agglomeration region 2</a:t>
            </a:r>
            <a:endParaRPr 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5069051" y="5838011"/>
            <a:ext cx="2573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5071986" y="6146620"/>
            <a:ext cx="25439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257800" y="5675412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stable equilibrium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74310" y="5981959"/>
            <a:ext cx="16658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</a:rPr>
              <a:t>unstable equilibrium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499" y="762000"/>
            <a:ext cx="5887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16.10 sustain </a:t>
            </a:r>
            <a:r>
              <a:rPr lang="nl-NL" b="1"/>
              <a:t>points and break point (tomahawk diagram)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176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610</Words>
  <Application>Microsoft Office PowerPoint</Application>
  <PresentationFormat>On-screen Show (4:3)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33</cp:revision>
  <dcterms:created xsi:type="dcterms:W3CDTF">2016-11-17T05:58:19Z</dcterms:created>
  <dcterms:modified xsi:type="dcterms:W3CDTF">2017-01-18T02:17:30Z</dcterms:modified>
</cp:coreProperties>
</file>