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  <p:sldId id="294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FFCC99"/>
    <a:srgbClr val="CCFFFF"/>
    <a:srgbClr val="006600"/>
    <a:srgbClr val="CC3300"/>
    <a:srgbClr val="996633"/>
    <a:srgbClr val="CC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13" d="100"/>
          <a:sy n="113" d="100"/>
        </p:scale>
        <p:origin x="-948" y="-60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2	GLOBALIZATION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372600" cy="268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78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199"/>
            <a:ext cx="9287934" cy="505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96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915400" cy="54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96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14400"/>
            <a:ext cx="974696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96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762000"/>
            <a:ext cx="9188323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96167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41</cp:revision>
  <dcterms:created xsi:type="dcterms:W3CDTF">2016-11-17T05:58:19Z</dcterms:created>
  <dcterms:modified xsi:type="dcterms:W3CDTF">2017-04-05T05:31:07Z</dcterms:modified>
</cp:coreProperties>
</file>