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3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66FF"/>
    <a:srgbClr val="6699FF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7" d="100"/>
          <a:sy n="107" d="100"/>
        </p:scale>
        <p:origin x="-1098" y="-132"/>
      </p:cViewPr>
      <p:guideLst>
        <p:guide orient="horz" pos="480"/>
        <p:guide pos="9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076581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0" y="0"/>
            <a:ext cx="9144000" cy="381000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sz="2000" smtClean="0"/>
              <a:t>    </a:t>
            </a:r>
            <a:r>
              <a:rPr lang="en-US" sz="2400" b="1" smtClean="0"/>
              <a:t>INTERNATIONAL TRADE</a:t>
            </a:r>
            <a:endParaRPr lang="en-US" b="1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152400" y="762000"/>
            <a:ext cx="8839200" cy="6019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itle Placeholder 6"/>
          <p:cNvSpPr txBox="1">
            <a:spLocks/>
          </p:cNvSpPr>
          <p:nvPr userDrawn="1"/>
        </p:nvSpPr>
        <p:spPr>
          <a:xfrm>
            <a:off x="4572000" y="0"/>
            <a:ext cx="2286000" cy="381000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400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smtClean="0">
                <a:solidFill>
                  <a:schemeClr val="bg1"/>
                </a:solidFill>
              </a:rPr>
              <a:t>CHARLES</a:t>
            </a:r>
            <a:r>
              <a:rPr lang="en-US" sz="1400" baseline="0" smtClean="0">
                <a:solidFill>
                  <a:schemeClr val="bg1"/>
                </a:solidFill>
              </a:rPr>
              <a:t> VAN MARREWIJK</a:t>
            </a:r>
            <a:endParaRPr lang="en-US" sz="1400">
              <a:solidFill>
                <a:schemeClr val="bg1"/>
              </a:solidFill>
            </a:endParaRPr>
          </a:p>
        </p:txBody>
      </p:sp>
      <p:sp>
        <p:nvSpPr>
          <p:cNvPr id="11" name="Title Placeholder 6"/>
          <p:cNvSpPr txBox="1">
            <a:spLocks/>
          </p:cNvSpPr>
          <p:nvPr userDrawn="1"/>
        </p:nvSpPr>
        <p:spPr>
          <a:xfrm>
            <a:off x="6858000" y="4894"/>
            <a:ext cx="2286000" cy="376106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400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smtClean="0">
                <a:solidFill>
                  <a:schemeClr val="bg1"/>
                </a:solidFill>
              </a:rPr>
              <a:t>OXFORD</a:t>
            </a:r>
            <a:r>
              <a:rPr lang="en-US" sz="1400" baseline="0" smtClean="0">
                <a:solidFill>
                  <a:schemeClr val="bg1"/>
                </a:solidFill>
              </a:rPr>
              <a:t> UNIVERSITY PRESS</a:t>
            </a:r>
            <a:endParaRPr lang="en-US" sz="1400">
              <a:solidFill>
                <a:schemeClr val="bg1"/>
              </a:solidFill>
            </a:endParaRPr>
          </a:p>
        </p:txBody>
      </p:sp>
      <p:sp>
        <p:nvSpPr>
          <p:cNvPr id="13" name="Title Placeholder 6"/>
          <p:cNvSpPr txBox="1">
            <a:spLocks/>
          </p:cNvSpPr>
          <p:nvPr userDrawn="1"/>
        </p:nvSpPr>
        <p:spPr>
          <a:xfrm>
            <a:off x="0" y="381000"/>
            <a:ext cx="9144000" cy="381000"/>
          </a:xfrm>
          <a:prstGeom prst="rect">
            <a:avLst/>
          </a:prstGeom>
          <a:solidFill>
            <a:srgbClr val="3366FF"/>
          </a:solidFill>
          <a:ln>
            <a:solidFill>
              <a:srgbClr val="3366FF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400" kern="120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000" smtClean="0"/>
              <a:t>    </a:t>
            </a:r>
            <a:r>
              <a:rPr lang="en-US" sz="2400" b="1" smtClean="0"/>
              <a:t>CHAPTER 3	THE BALANCE OF PAYMENTS</a:t>
            </a:r>
            <a:endParaRPr lang="en-US" sz="2000" b="1"/>
          </a:p>
        </p:txBody>
      </p:sp>
      <p:sp>
        <p:nvSpPr>
          <p:cNvPr id="14" name="TextBox 13"/>
          <p:cNvSpPr txBox="1"/>
          <p:nvPr userDrawn="1"/>
        </p:nvSpPr>
        <p:spPr>
          <a:xfrm>
            <a:off x="8534400" y="374226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238C5687-65B0-4D45-A645-94781508680D}" type="slidenum">
              <a:rPr lang="en-US" smtClean="0">
                <a:solidFill>
                  <a:schemeClr val="bg1"/>
                </a:solidFill>
              </a:rPr>
              <a:pPr algn="r"/>
              <a:t>‹#›</a:t>
            </a:fld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66112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240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buFont typeface="Arial" panose="020B0604020202020204" pitchFamily="34" charset="0"/>
        <a:buNone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838200"/>
            <a:ext cx="9677400" cy="2423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720963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838199"/>
            <a:ext cx="9753600" cy="52086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22255135"/>
      </p:ext>
    </p:extLst>
  </p:cSld>
  <p:clrMapOvr>
    <a:masterClrMapping/>
  </p:clrMapOvr>
</p:sld>
</file>

<file path=ppt/theme/theme1.xml><?xml version="1.0" encoding="utf-8"?>
<a:theme xmlns:a="http://schemas.openxmlformats.org/drawingml/2006/main" name="International Trad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spcAft>
            <a:spcPts val="600"/>
          </a:spcAft>
          <a:defRPr sz="2400" smtClean="0"/>
        </a:defPPr>
      </a:lst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0</Words>
  <Application>Microsoft Office PowerPoint</Application>
  <PresentationFormat>On-screen Show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International Trade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Charles van Marrewijk</dc:creator>
  <cp:lastModifiedBy>Charles van Marrewijk</cp:lastModifiedBy>
  <cp:revision>18</cp:revision>
  <dcterms:created xsi:type="dcterms:W3CDTF">2016-11-17T05:58:19Z</dcterms:created>
  <dcterms:modified xsi:type="dcterms:W3CDTF">2017-03-07T07:24:19Z</dcterms:modified>
</cp:coreProperties>
</file>