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4	TECHNOLOGY:</a:t>
            </a:r>
            <a:r>
              <a:rPr lang="en-US" sz="2400" b="1" baseline="0" smtClean="0"/>
              <a:t> THE CLASSICAL APPROACH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838200"/>
            <a:ext cx="990027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87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838200"/>
            <a:ext cx="10306558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55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00099"/>
            <a:ext cx="9677400" cy="6213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55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25499"/>
            <a:ext cx="9525000" cy="5957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55633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International Trade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22</cp:revision>
  <dcterms:created xsi:type="dcterms:W3CDTF">2016-11-17T05:58:19Z</dcterms:created>
  <dcterms:modified xsi:type="dcterms:W3CDTF">2017-03-07T05:42:41Z</dcterms:modified>
</cp:coreProperties>
</file>