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CCFFCC"/>
    <a:srgbClr val="FFCC66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5	TECHNOLOGY:</a:t>
            </a:r>
            <a:r>
              <a:rPr lang="en-US" sz="2400" b="1" baseline="0" smtClean="0"/>
              <a:t> THE NEOCLASSICAL APPROACH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199"/>
            <a:ext cx="9601201" cy="557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402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199"/>
            <a:ext cx="9677400" cy="5127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37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200"/>
            <a:ext cx="9601201" cy="611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37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10662126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37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10027146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377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906000" cy="4927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39025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31</cp:revision>
  <dcterms:created xsi:type="dcterms:W3CDTF">2016-11-17T05:58:19Z</dcterms:created>
  <dcterms:modified xsi:type="dcterms:W3CDTF">2017-03-07T05:45:52Z</dcterms:modified>
</cp:coreProperties>
</file>