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6	FACTOR ABUNDANCE AND TRADE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601200" cy="4815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565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755092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82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829800" cy="4636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829612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International Trade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29</cp:revision>
  <dcterms:created xsi:type="dcterms:W3CDTF">2016-11-17T05:58:19Z</dcterms:created>
  <dcterms:modified xsi:type="dcterms:W3CDTF">2017-03-07T07:32:27Z</dcterms:modified>
</cp:coreProperties>
</file>