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6" r:id="rId2"/>
    <p:sldId id="26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CCFFFF"/>
    <a:srgbClr val="33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-1158" y="-78"/>
      </p:cViewPr>
      <p:guideLst>
        <p:guide orient="horz" pos="480"/>
        <p:guide pos="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AC453-CECA-467D-8BC9-3DDD3FF3F16F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192D9-2683-461F-ACB7-BA6AC504E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6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7	IMPERFECT</a:t>
            </a:r>
            <a:r>
              <a:rPr lang="en-US" sz="2400" b="1" baseline="0" smtClean="0"/>
              <a:t> COMPETITION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199"/>
            <a:ext cx="10396124" cy="5562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8285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1080248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2996317"/>
      </p:ext>
    </p:extLst>
  </p:cSld>
  <p:clrMapOvr>
    <a:masterClrMapping/>
  </p:clrMapOvr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International Trade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22</cp:revision>
  <dcterms:created xsi:type="dcterms:W3CDTF">2016-11-17T05:58:19Z</dcterms:created>
  <dcterms:modified xsi:type="dcterms:W3CDTF">2017-03-07T05:48:31Z</dcterms:modified>
</cp:coreProperties>
</file>