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86" r:id="rId2"/>
    <p:sldId id="287" r:id="rId3"/>
    <p:sldId id="28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9900"/>
    <a:srgbClr val="3366FF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7" d="100"/>
          <a:sy n="107" d="100"/>
        </p:scale>
        <p:origin x="-1098" y="-84"/>
      </p:cViewPr>
      <p:guideLst>
        <p:guide orient="horz" pos="480"/>
        <p:guide pos="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E8C358-59DB-4F57-99B8-810F793B8B69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F974E8-A6B8-4682-B8D1-11984428C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1993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7658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9144000" cy="3810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2000" smtClean="0"/>
              <a:t>    </a:t>
            </a:r>
            <a:r>
              <a:rPr lang="en-US" sz="2400" b="1" smtClean="0"/>
              <a:t>INTERNATIONAL TRADE</a:t>
            </a:r>
            <a:endParaRPr lang="en-US" b="1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152400" y="762000"/>
            <a:ext cx="8839200" cy="6019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itle Placeholder 6"/>
          <p:cNvSpPr txBox="1">
            <a:spLocks/>
          </p:cNvSpPr>
          <p:nvPr userDrawn="1"/>
        </p:nvSpPr>
        <p:spPr>
          <a:xfrm>
            <a:off x="4572000" y="0"/>
            <a:ext cx="2286000" cy="381000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smtClean="0">
                <a:solidFill>
                  <a:schemeClr val="bg1"/>
                </a:solidFill>
              </a:rPr>
              <a:t>CHARLES</a:t>
            </a:r>
            <a:r>
              <a:rPr lang="en-US" sz="1400" baseline="0" smtClean="0">
                <a:solidFill>
                  <a:schemeClr val="bg1"/>
                </a:solidFill>
              </a:rPr>
              <a:t> VAN MARREWIJK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11" name="Title Placeholder 6"/>
          <p:cNvSpPr txBox="1">
            <a:spLocks/>
          </p:cNvSpPr>
          <p:nvPr userDrawn="1"/>
        </p:nvSpPr>
        <p:spPr>
          <a:xfrm>
            <a:off x="6858000" y="4894"/>
            <a:ext cx="2286000" cy="376106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smtClean="0">
                <a:solidFill>
                  <a:schemeClr val="bg1"/>
                </a:solidFill>
              </a:rPr>
              <a:t>OXFORD</a:t>
            </a:r>
            <a:r>
              <a:rPr lang="en-US" sz="1400" baseline="0" smtClean="0">
                <a:solidFill>
                  <a:schemeClr val="bg1"/>
                </a:solidFill>
              </a:rPr>
              <a:t> UNIVERSITY PRESS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13" name="Title Placeholder 6"/>
          <p:cNvSpPr txBox="1">
            <a:spLocks/>
          </p:cNvSpPr>
          <p:nvPr userDrawn="1"/>
        </p:nvSpPr>
        <p:spPr>
          <a:xfrm>
            <a:off x="0" y="381000"/>
            <a:ext cx="9144000" cy="381000"/>
          </a:xfrm>
          <a:prstGeom prst="rect">
            <a:avLst/>
          </a:prstGeom>
          <a:solidFill>
            <a:srgbClr val="3366FF"/>
          </a:solidFill>
          <a:ln>
            <a:solidFill>
              <a:srgbClr val="3366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smtClean="0"/>
              <a:t>    </a:t>
            </a:r>
            <a:r>
              <a:rPr lang="en-US" sz="2400" b="1" smtClean="0"/>
              <a:t>CHAPTER 8	INTRA-INDUSTRY TRADE</a:t>
            </a:r>
            <a:endParaRPr lang="en-US" sz="2000" b="1"/>
          </a:p>
        </p:txBody>
      </p:sp>
      <p:sp>
        <p:nvSpPr>
          <p:cNvPr id="14" name="TextBox 13"/>
          <p:cNvSpPr txBox="1"/>
          <p:nvPr userDrawn="1"/>
        </p:nvSpPr>
        <p:spPr>
          <a:xfrm>
            <a:off x="8534400" y="374226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238C5687-65B0-4D45-A645-94781508680D}" type="slidenum">
              <a:rPr lang="en-US" smtClean="0">
                <a:solidFill>
                  <a:schemeClr val="bg1"/>
                </a:solidFill>
              </a:rPr>
              <a:pPr algn="r"/>
              <a:t>‹#›</a:t>
            </a:fld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611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24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99" y="838199"/>
            <a:ext cx="10377335" cy="56388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09130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38200"/>
            <a:ext cx="9095287" cy="609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13473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838200"/>
            <a:ext cx="10179072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13473292"/>
      </p:ext>
    </p:extLst>
  </p:cSld>
  <p:clrMapOvr>
    <a:masterClrMapping/>
  </p:clrMapOvr>
</p:sld>
</file>

<file path=ppt/theme/theme1.xml><?xml version="1.0" encoding="utf-8"?>
<a:theme xmlns:a="http://schemas.openxmlformats.org/drawingml/2006/main" name="International Tra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spcAft>
            <a:spcPts val="600"/>
          </a:spcAft>
          <a:defRPr sz="240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0</Words>
  <Application>Microsoft Office PowerPoint</Application>
  <PresentationFormat>On-screen Show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International Trade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Charles van Marrewijk</dc:creator>
  <cp:lastModifiedBy>Charles van Marrewijk</cp:lastModifiedBy>
  <cp:revision>26</cp:revision>
  <dcterms:created xsi:type="dcterms:W3CDTF">2016-11-17T05:58:19Z</dcterms:created>
  <dcterms:modified xsi:type="dcterms:W3CDTF">2017-03-07T05:50:25Z</dcterms:modified>
</cp:coreProperties>
</file>