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6" r:id="rId2"/>
    <p:sldId id="277" r:id="rId3"/>
    <p:sldId id="278" r:id="rId4"/>
    <p:sldId id="279" r:id="rId5"/>
    <p:sldId id="280" r:id="rId6"/>
    <p:sldId id="281" r:id="rId7"/>
    <p:sldId id="282" r:id="rId8"/>
    <p:sldId id="28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6699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1098" y="-84"/>
      </p:cViewPr>
      <p:guideLst>
        <p:guide orient="horz" pos="2400"/>
        <p:guide pos="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F34BF6-41EA-4B76-93DE-64CCEE33EB17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198EC-29C0-4B34-BDB1-E9D041053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198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7658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2000" smtClean="0"/>
              <a:t>    </a:t>
            </a:r>
            <a:r>
              <a:rPr lang="en-US" sz="2400" b="1" smtClean="0"/>
              <a:t>INTERNATIONAL TRADE</a:t>
            </a:r>
            <a:endParaRPr lang="en-US" b="1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152400" y="762000"/>
            <a:ext cx="8839200" cy="601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Placeholder 6"/>
          <p:cNvSpPr txBox="1">
            <a:spLocks/>
          </p:cNvSpPr>
          <p:nvPr userDrawn="1"/>
        </p:nvSpPr>
        <p:spPr>
          <a:xfrm>
            <a:off x="4572000" y="0"/>
            <a:ext cx="2286000" cy="3810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CHARLES</a:t>
            </a:r>
            <a:r>
              <a:rPr lang="en-US" sz="1400" baseline="0" smtClean="0">
                <a:solidFill>
                  <a:schemeClr val="bg1"/>
                </a:solidFill>
              </a:rPr>
              <a:t> VAN MARREWIJK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1" name="Title Placeholder 6"/>
          <p:cNvSpPr txBox="1">
            <a:spLocks/>
          </p:cNvSpPr>
          <p:nvPr userDrawn="1"/>
        </p:nvSpPr>
        <p:spPr>
          <a:xfrm>
            <a:off x="6858000" y="4894"/>
            <a:ext cx="2286000" cy="37610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OXFORD</a:t>
            </a:r>
            <a:r>
              <a:rPr lang="en-US" sz="1400" baseline="0" smtClean="0">
                <a:solidFill>
                  <a:schemeClr val="bg1"/>
                </a:solidFill>
              </a:rPr>
              <a:t> UNIVERSITY PRESS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3" name="Title Placeholder 6"/>
          <p:cNvSpPr txBox="1">
            <a:spLocks/>
          </p:cNvSpPr>
          <p:nvPr userDrawn="1"/>
        </p:nvSpPr>
        <p:spPr>
          <a:xfrm>
            <a:off x="0" y="381000"/>
            <a:ext cx="9144000" cy="381000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smtClean="0"/>
              <a:t>    </a:t>
            </a:r>
            <a:r>
              <a:rPr lang="en-US" sz="2400" b="1" smtClean="0"/>
              <a:t>CHAPTER 9	INVESTMENT AND MIGRATION</a:t>
            </a:r>
            <a:endParaRPr lang="en-US" sz="2000" b="1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534400" y="37422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38C5687-65B0-4D45-A645-94781508680D}" type="slidenum">
              <a:rPr lang="en-US" smtClean="0">
                <a:solidFill>
                  <a:schemeClr val="bg1"/>
                </a:solidFill>
              </a:rPr>
              <a:pPr algn="r"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611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2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38200"/>
            <a:ext cx="9829800" cy="47923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461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09625"/>
            <a:ext cx="9804851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3900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38199"/>
            <a:ext cx="9982200" cy="5413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3900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38200"/>
            <a:ext cx="10134600" cy="6191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3900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38199"/>
            <a:ext cx="9448800" cy="578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3900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0"/>
            <a:ext cx="8305800" cy="6439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3900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38200"/>
            <a:ext cx="9246982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7429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0"/>
            <a:ext cx="9601200" cy="6483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7429543"/>
      </p:ext>
    </p:extLst>
  </p:cSld>
  <p:clrMapOvr>
    <a:masterClrMapping/>
  </p:clrMapOvr>
</p:sld>
</file>

<file path=ppt/theme/theme1.xml><?xml version="1.0" encoding="utf-8"?>
<a:theme xmlns:a="http://schemas.openxmlformats.org/drawingml/2006/main" name="International Tra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spcAft>
            <a:spcPts val="600"/>
          </a:spcAft>
          <a:defRPr sz="240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International Trade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van Marrewijk</dc:creator>
  <cp:lastModifiedBy>Charles van Marrewijk</cp:lastModifiedBy>
  <cp:revision>29</cp:revision>
  <dcterms:created xsi:type="dcterms:W3CDTF">2016-11-17T05:58:19Z</dcterms:created>
  <dcterms:modified xsi:type="dcterms:W3CDTF">2017-03-07T05:54:26Z</dcterms:modified>
</cp:coreProperties>
</file>