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3" r:id="rId2"/>
    <p:sldId id="28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098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A5419-9DF5-4DA2-A19E-0DA5C288858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65E31-39C8-41D1-9C08-441AD2C99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36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10	</a:t>
            </a:r>
            <a:r>
              <a:rPr lang="en-US" sz="2400" b="1" baseline="0" smtClean="0"/>
              <a:t>  </a:t>
            </a:r>
            <a:r>
              <a:rPr lang="en-US" sz="2400" b="1" smtClean="0"/>
              <a:t>TRADE</a:t>
            </a:r>
            <a:r>
              <a:rPr lang="en-US" sz="2400" b="1" baseline="0" smtClean="0"/>
              <a:t> ORGANIZATIONS AND POLICY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44841"/>
            <a:ext cx="8839200" cy="5403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3369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8200"/>
            <a:ext cx="9261171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9201583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International Trade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27</cp:revision>
  <dcterms:created xsi:type="dcterms:W3CDTF">2016-11-17T05:58:19Z</dcterms:created>
  <dcterms:modified xsi:type="dcterms:W3CDTF">2017-03-07T05:55:30Z</dcterms:modified>
</cp:coreProperties>
</file>