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988BD-ECE6-4C4F-AF5F-09002CBB77D8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2C74C-B9B4-44A4-A33E-4319B1D1B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6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12	  REGIONAL TRADE</a:t>
            </a:r>
            <a:r>
              <a:rPr lang="en-US" sz="2400" b="1" baseline="0" smtClean="0"/>
              <a:t> AGREEMENTS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305800" cy="60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93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8328177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1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25500"/>
            <a:ext cx="9220200" cy="5307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1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6062"/>
            <a:ext cx="7543800" cy="632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1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830263"/>
            <a:ext cx="9829800" cy="528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1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970709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31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1007119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37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2487"/>
            <a:ext cx="9637015" cy="562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37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71423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371726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29</cp:revision>
  <dcterms:created xsi:type="dcterms:W3CDTF">2016-11-17T05:58:19Z</dcterms:created>
  <dcterms:modified xsi:type="dcterms:W3CDTF">2017-03-07T06:04:50Z</dcterms:modified>
</cp:coreProperties>
</file>