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3696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EFE0-D1A8-42E0-95B2-08127A4F5BE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4B8BC-97E7-4626-8048-0BAC3A418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13	  HETEROGENEOUS FIRMS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0900"/>
            <a:ext cx="9834844" cy="402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90173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International Trade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40</cp:revision>
  <dcterms:created xsi:type="dcterms:W3CDTF">2016-11-17T05:58:19Z</dcterms:created>
  <dcterms:modified xsi:type="dcterms:W3CDTF">2017-03-07T06:06:03Z</dcterms:modified>
</cp:coreProperties>
</file>