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00FF"/>
    <a:srgbClr val="0066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72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1C276-CA52-41B8-86C4-9104C77991B1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716A3-9B7F-4852-803B-EBD1CD8B2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3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14	  MULTINATIONAL</a:t>
            </a:r>
            <a:r>
              <a:rPr lang="en-US" sz="2400" b="1" baseline="0" smtClean="0"/>
              <a:t> F</a:t>
            </a:r>
            <a:r>
              <a:rPr lang="en-US" sz="2400" b="1" smtClean="0"/>
              <a:t>IRMS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27829"/>
            <a:ext cx="9448800" cy="595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708729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International Trade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31</cp:revision>
  <dcterms:created xsi:type="dcterms:W3CDTF">2016-11-17T05:58:19Z</dcterms:created>
  <dcterms:modified xsi:type="dcterms:W3CDTF">2017-03-07T06:06:43Z</dcterms:modified>
</cp:coreProperties>
</file>