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1" r:id="rId2"/>
    <p:sldId id="282" r:id="rId3"/>
    <p:sldId id="283" r:id="rId4"/>
    <p:sldId id="28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33CC"/>
    <a:srgbClr val="FF66CC"/>
    <a:srgbClr val="996633"/>
    <a:srgbClr val="0000FF"/>
    <a:srgbClr val="00660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D7BDF-031A-4FE0-82D1-143C5CCEACDC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43317-C72E-4EA0-8E1C-CF54D39B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8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15	  OFFSHORING AND SUPPLY CHAINS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8991600" cy="3263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82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798250"/>
            <a:ext cx="9525000" cy="5311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110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59" y="838200"/>
            <a:ext cx="953532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110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425542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1100085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International Trade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39</cp:revision>
  <dcterms:created xsi:type="dcterms:W3CDTF">2016-11-17T05:58:19Z</dcterms:created>
  <dcterms:modified xsi:type="dcterms:W3CDTF">2017-03-07T06:08:28Z</dcterms:modified>
</cp:coreProperties>
</file>