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3" r:id="rId2"/>
    <p:sldId id="284" r:id="rId3"/>
    <p:sldId id="28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98" y="-84"/>
      </p:cViewPr>
      <p:guideLst>
        <p:guide orient="horz" pos="48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01858-787A-4523-8141-84E64E26BEBE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EC66A-C02B-4020-A50E-F381B14D6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0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16	  GEOGRAPHY AND GRAVITY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838200"/>
            <a:ext cx="9448800" cy="2599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452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1"/>
            <a:ext cx="11658600" cy="14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4623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83424"/>
            <a:ext cx="7848600" cy="645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4623745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International Trade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35</cp:revision>
  <dcterms:created xsi:type="dcterms:W3CDTF">2016-11-17T05:58:19Z</dcterms:created>
  <dcterms:modified xsi:type="dcterms:W3CDTF">2017-03-07T06:10:12Z</dcterms:modified>
</cp:coreProperties>
</file>