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5"/>
  </p:notesMasterIdLst>
  <p:sldIdLst>
    <p:sldId id="274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240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50529-411E-4FA1-BAD3-5B35D244F8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6CDAE-4FC9-4AA6-BF74-CEE3AC04D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17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56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91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1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32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41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32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30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13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2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793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17	</a:t>
            </a:r>
            <a:r>
              <a:rPr lang="en-US" sz="2400" b="1" baseline="0" smtClean="0"/>
              <a:t>  </a:t>
            </a:r>
            <a:r>
              <a:rPr lang="en-US" sz="2400" b="1" smtClean="0"/>
              <a:t>GROWTH AND COMPETITIVENESS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96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2pPr>
      <a:lvl3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3pPr>
      <a:lvl4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4pPr>
      <a:lvl5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5pPr>
      <a:lvl6pPr marL="4572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6pPr>
      <a:lvl7pPr marL="9144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7pPr>
      <a:lvl8pPr marL="13716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8pPr>
      <a:lvl9pPr marL="18288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9pPr>
    </p:titleStyle>
    <p:bodyStyle>
      <a:lvl1pPr marL="385763" indent="-290513" algn="l" defTabSz="414338" rtl="0" eaLnBrk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45000"/>
        <a:buFont typeface="StarSymbol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77875" indent="-258763" algn="l" defTabSz="414338" rtl="0" eaLnBrk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75000"/>
        <a:buFont typeface="StarSymbol" charset="0"/>
        <a:buChar char="–"/>
        <a:defRPr sz="2500">
          <a:solidFill>
            <a:srgbClr val="000000"/>
          </a:solidFill>
          <a:latin typeface="+mn-lt"/>
        </a:defRPr>
      </a:lvl2pPr>
      <a:lvl3pPr marL="1169988" indent="-193675" algn="l" defTabSz="414338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45000"/>
        <a:buFont typeface="StarSymbol" charset="0"/>
        <a:buChar char="●"/>
        <a:defRPr sz="2200">
          <a:solidFill>
            <a:srgbClr val="000000"/>
          </a:solidFill>
          <a:latin typeface="+mn-lt"/>
        </a:defRPr>
      </a:lvl3pPr>
      <a:lvl4pPr marL="1560513" indent="-188913" algn="l" defTabSz="414338" rtl="0" eaLnBrk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75000"/>
        <a:buFont typeface="StarSymbol" charset="0"/>
        <a:buChar char="–"/>
        <a:defRPr>
          <a:solidFill>
            <a:srgbClr val="000000"/>
          </a:solidFill>
          <a:latin typeface="+mn-lt"/>
        </a:defRPr>
      </a:lvl4pPr>
      <a:lvl5pPr marL="1952625" indent="-192088" algn="l" defTabSz="414338" rtl="0" eaLnBrk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5pPr>
      <a:lvl6pPr marL="24098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6pPr>
      <a:lvl7pPr marL="28670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7pPr>
      <a:lvl8pPr marL="33242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8pPr>
      <a:lvl9pPr marL="37814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22406"/>
            <a:ext cx="9067800" cy="634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35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68217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16102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3_Default Design">
  <a:themeElements>
    <a:clrScheme name="1_Default Design 12">
      <a:dk1>
        <a:srgbClr val="000000"/>
      </a:dk1>
      <a:lt1>
        <a:srgbClr val="FFFFFF"/>
      </a:lt1>
      <a:dk2>
        <a:srgbClr val="FFFFCC"/>
      </a:dk2>
      <a:lt2>
        <a:srgbClr val="FF0000"/>
      </a:lt2>
      <a:accent1>
        <a:srgbClr val="CCFFCC"/>
      </a:accent1>
      <a:accent2>
        <a:srgbClr val="0000FF"/>
      </a:accent2>
      <a:accent3>
        <a:srgbClr val="FFFFFF"/>
      </a:accent3>
      <a:accent4>
        <a:srgbClr val="000000"/>
      </a:accent4>
      <a:accent5>
        <a:srgbClr val="E2FFE2"/>
      </a:accent5>
      <a:accent6>
        <a:srgbClr val="0000E7"/>
      </a:accent6>
      <a:hlink>
        <a:srgbClr val="008000"/>
      </a:hlink>
      <a:folHlink>
        <a:srgbClr val="66663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/>
          </a:solidFill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6600"/>
        </a:dk2>
        <a:lt2>
          <a:srgbClr val="FF0000"/>
        </a:lt2>
        <a:accent1>
          <a:srgbClr val="FFFF99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FF99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9966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CAB8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99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CAB8"/>
        </a:accent5>
        <a:accent6>
          <a:srgbClr val="0000E7"/>
        </a:accent6>
        <a:hlink>
          <a:srgbClr val="0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CCFFCC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E2FFE2"/>
        </a:accent5>
        <a:accent6>
          <a:srgbClr val="0000E7"/>
        </a:accent6>
        <a:hlink>
          <a:srgbClr val="0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International Trade</vt:lpstr>
      <vt:lpstr>3_Default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40</cp:revision>
  <dcterms:created xsi:type="dcterms:W3CDTF">2016-11-17T05:58:19Z</dcterms:created>
  <dcterms:modified xsi:type="dcterms:W3CDTF">2017-03-07T06:11:35Z</dcterms:modified>
</cp:coreProperties>
</file>