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06"/>
  </p:notesMasterIdLst>
  <p:handoutMasterIdLst>
    <p:handoutMasterId r:id="rId107"/>
  </p:handoutMasterIdLst>
  <p:sldIdLst>
    <p:sldId id="261" r:id="rId3"/>
    <p:sldId id="460" r:id="rId4"/>
    <p:sldId id="451" r:id="rId5"/>
    <p:sldId id="461" r:id="rId6"/>
    <p:sldId id="462" r:id="rId7"/>
    <p:sldId id="463" r:id="rId8"/>
    <p:sldId id="464" r:id="rId9"/>
    <p:sldId id="465" r:id="rId10"/>
    <p:sldId id="466"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99" r:id="rId33"/>
    <p:sldId id="490" r:id="rId34"/>
    <p:sldId id="491" r:id="rId35"/>
    <p:sldId id="492" r:id="rId36"/>
    <p:sldId id="495" r:id="rId37"/>
    <p:sldId id="493" r:id="rId38"/>
    <p:sldId id="494" r:id="rId39"/>
    <p:sldId id="496" r:id="rId40"/>
    <p:sldId id="497" r:id="rId41"/>
    <p:sldId id="498" r:id="rId42"/>
    <p:sldId id="48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518" r:id="rId62"/>
    <p:sldId id="519" r:id="rId63"/>
    <p:sldId id="520" r:id="rId64"/>
    <p:sldId id="521" r:id="rId65"/>
    <p:sldId id="522" r:id="rId66"/>
    <p:sldId id="523" r:id="rId67"/>
    <p:sldId id="524" r:id="rId68"/>
    <p:sldId id="526" r:id="rId69"/>
    <p:sldId id="527" r:id="rId70"/>
    <p:sldId id="528" r:id="rId71"/>
    <p:sldId id="529" r:id="rId72"/>
    <p:sldId id="530" r:id="rId73"/>
    <p:sldId id="531" r:id="rId74"/>
    <p:sldId id="532" r:id="rId75"/>
    <p:sldId id="533" r:id="rId76"/>
    <p:sldId id="534" r:id="rId77"/>
    <p:sldId id="535" r:id="rId78"/>
    <p:sldId id="536" r:id="rId79"/>
    <p:sldId id="537" r:id="rId80"/>
    <p:sldId id="538" r:id="rId81"/>
    <p:sldId id="539" r:id="rId82"/>
    <p:sldId id="540" r:id="rId83"/>
    <p:sldId id="541" r:id="rId84"/>
    <p:sldId id="542" r:id="rId85"/>
    <p:sldId id="543" r:id="rId86"/>
    <p:sldId id="544" r:id="rId87"/>
    <p:sldId id="545" r:id="rId88"/>
    <p:sldId id="546" r:id="rId89"/>
    <p:sldId id="547" r:id="rId90"/>
    <p:sldId id="548" r:id="rId91"/>
    <p:sldId id="549" r:id="rId92"/>
    <p:sldId id="550" r:id="rId93"/>
    <p:sldId id="551" r:id="rId94"/>
    <p:sldId id="552" r:id="rId95"/>
    <p:sldId id="553" r:id="rId96"/>
    <p:sldId id="554" r:id="rId97"/>
    <p:sldId id="555" r:id="rId98"/>
    <p:sldId id="557" r:id="rId99"/>
    <p:sldId id="558" r:id="rId100"/>
    <p:sldId id="556" r:id="rId101"/>
    <p:sldId id="559" r:id="rId102"/>
    <p:sldId id="560" r:id="rId103"/>
    <p:sldId id="525" r:id="rId104"/>
    <p:sldId id="561"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081"/>
    <a:srgbClr val="405EA2"/>
    <a:srgbClr val="3F6EA7"/>
    <a:srgbClr val="4070AA"/>
    <a:srgbClr val="4172AD"/>
    <a:srgbClr val="3D6AA1"/>
    <a:srgbClr val="4478B2"/>
    <a:srgbClr val="497DBB"/>
    <a:srgbClr val="3A6598"/>
    <a:srgbClr val="3862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80938-1A39-4B26-8383-3E6F7B6E1C4C}" v="2" dt="2021-11-15T15:25:32.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61747" autoAdjust="0"/>
  </p:normalViewPr>
  <p:slideViewPr>
    <p:cSldViewPr snapToGrid="0" snapToObjects="1">
      <p:cViewPr varScale="1">
        <p:scale>
          <a:sx n="70" d="100"/>
          <a:sy n="70" d="100"/>
        </p:scale>
        <p:origin x="23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Elfers" userId="96af0c5d-bf58-4d9d-990f-00149635247e" providerId="ADAL" clId="{E3180938-1A39-4B26-8383-3E6F7B6E1C4C}"/>
    <pc:docChg chg="modSld">
      <pc:chgData name="Lauren Elfers" userId="96af0c5d-bf58-4d9d-990f-00149635247e" providerId="ADAL" clId="{E3180938-1A39-4B26-8383-3E6F7B6E1C4C}" dt="2021-11-15T15:25:32.919" v="1"/>
      <pc:docMkLst>
        <pc:docMk/>
      </pc:docMkLst>
      <pc:sldChg chg="modSp modNotesTx">
        <pc:chgData name="Lauren Elfers" userId="96af0c5d-bf58-4d9d-990f-00149635247e" providerId="ADAL" clId="{E3180938-1A39-4B26-8383-3E6F7B6E1C4C}" dt="2021-11-15T15:25:32.919" v="1"/>
        <pc:sldMkLst>
          <pc:docMk/>
          <pc:sldMk cId="3721560864" sldId="561"/>
        </pc:sldMkLst>
        <pc:picChg chg="mod">
          <ac:chgData name="Lauren Elfers" userId="96af0c5d-bf58-4d9d-990f-00149635247e" providerId="ADAL" clId="{E3180938-1A39-4B26-8383-3E6F7B6E1C4C}" dt="2021-11-15T15:25:32.919" v="1"/>
          <ac:picMkLst>
            <pc:docMk/>
            <pc:sldMk cId="3721560864" sldId="561"/>
            <ac:picMk id="6" creationId="{313795F6-61F0-486D-A386-CBCC9DDE6718}"/>
          </ac:picMkLst>
        </pc:picChg>
      </pc:sldChg>
    </pc:docChg>
  </pc:docChgLst>
  <pc:docChgLst>
    <pc:chgData name="ELFERS, Lauren" userId="96af0c5d-bf58-4d9d-990f-00149635247e" providerId="ADAL" clId="{367905E1-6328-468F-9655-EE89764F3DDE}"/>
    <pc:docChg chg="undo custSel addSld delSld modSld sldOrd">
      <pc:chgData name="ELFERS, Lauren" userId="96af0c5d-bf58-4d9d-990f-00149635247e" providerId="ADAL" clId="{367905E1-6328-468F-9655-EE89764F3DDE}" dt="2021-08-25T14:20:08.662" v="1843"/>
      <pc:docMkLst>
        <pc:docMk/>
      </pc:docMkLst>
      <pc:sldChg chg="addSp delSp modSp mod">
        <pc:chgData name="ELFERS, Lauren" userId="96af0c5d-bf58-4d9d-990f-00149635247e" providerId="ADAL" clId="{367905E1-6328-468F-9655-EE89764F3DDE}" dt="2021-08-18T15:10:06.523" v="61" actId="20577"/>
        <pc:sldMkLst>
          <pc:docMk/>
          <pc:sldMk cId="2820496012" sldId="261"/>
        </pc:sldMkLst>
        <pc:spChg chg="mod">
          <ac:chgData name="ELFERS, Lauren" userId="96af0c5d-bf58-4d9d-990f-00149635247e" providerId="ADAL" clId="{367905E1-6328-468F-9655-EE89764F3DDE}" dt="2021-08-18T15:10:06.523" v="61" actId="20577"/>
          <ac:spMkLst>
            <pc:docMk/>
            <pc:sldMk cId="2820496012" sldId="261"/>
            <ac:spMk id="2" creationId="{00000000-0000-0000-0000-000000000000}"/>
          </ac:spMkLst>
        </pc:spChg>
        <pc:picChg chg="add mod">
          <ac:chgData name="ELFERS, Lauren" userId="96af0c5d-bf58-4d9d-990f-00149635247e" providerId="ADAL" clId="{367905E1-6328-468F-9655-EE89764F3DDE}" dt="2021-08-18T15:09:39.191" v="2" actId="1076"/>
          <ac:picMkLst>
            <pc:docMk/>
            <pc:sldMk cId="2820496012" sldId="261"/>
            <ac:picMk id="4" creationId="{BF16F9D8-DB78-4F1D-861C-7965EAF429AD}"/>
          </ac:picMkLst>
        </pc:picChg>
        <pc:picChg chg="del">
          <ac:chgData name="ELFERS, Lauren" userId="96af0c5d-bf58-4d9d-990f-00149635247e" providerId="ADAL" clId="{367905E1-6328-468F-9655-EE89764F3DDE}" dt="2021-08-18T15:09:36.427" v="0" actId="478"/>
          <ac:picMkLst>
            <pc:docMk/>
            <pc:sldMk cId="2820496012" sldId="261"/>
            <ac:picMk id="11" creationId="{B1CF5C8B-94F8-46FF-A325-D513456589B2}"/>
          </ac:picMkLst>
        </pc:picChg>
      </pc:sldChg>
      <pc:sldChg chg="addSp delSp modSp mod modNotesTx">
        <pc:chgData name="ELFERS, Lauren" userId="96af0c5d-bf58-4d9d-990f-00149635247e" providerId="ADAL" clId="{367905E1-6328-468F-9655-EE89764F3DDE}" dt="2021-08-18T15:19:24.103" v="454" actId="20577"/>
        <pc:sldMkLst>
          <pc:docMk/>
          <pc:sldMk cId="3603355703" sldId="451"/>
        </pc:sldMkLst>
        <pc:spChg chg="del mod">
          <ac:chgData name="ELFERS, Lauren" userId="96af0c5d-bf58-4d9d-990f-00149635247e" providerId="ADAL" clId="{367905E1-6328-468F-9655-EE89764F3DDE}" dt="2021-08-18T15:19:16.295" v="451" actId="478"/>
          <ac:spMkLst>
            <pc:docMk/>
            <pc:sldMk cId="3603355703" sldId="451"/>
            <ac:spMk id="2" creationId="{00000000-0000-0000-0000-000000000000}"/>
          </ac:spMkLst>
        </pc:spChg>
        <pc:picChg chg="del">
          <ac:chgData name="ELFERS, Lauren" userId="96af0c5d-bf58-4d9d-990f-00149635247e" providerId="ADAL" clId="{367905E1-6328-468F-9655-EE89764F3DDE}" dt="2021-08-18T15:13:28.403" v="370" actId="478"/>
          <ac:picMkLst>
            <pc:docMk/>
            <pc:sldMk cId="3603355703" sldId="451"/>
            <ac:picMk id="6" creationId="{20DA6E95-2FC2-458D-9A0E-EBB8FAB1BCE1}"/>
          </ac:picMkLst>
        </pc:picChg>
        <pc:picChg chg="add mod">
          <ac:chgData name="ELFERS, Lauren" userId="96af0c5d-bf58-4d9d-990f-00149635247e" providerId="ADAL" clId="{367905E1-6328-468F-9655-EE89764F3DDE}" dt="2021-08-18T15:13:43.860" v="375" actId="1076"/>
          <ac:picMkLst>
            <pc:docMk/>
            <pc:sldMk cId="3603355703" sldId="451"/>
            <ac:picMk id="7" creationId="{0EBBC09E-F963-4A10-B74B-2AE2E121F740}"/>
          </ac:picMkLst>
        </pc:picChg>
      </pc:sldChg>
      <pc:sldChg chg="addSp delSp modSp del mod">
        <pc:chgData name="ELFERS, Lauren" userId="96af0c5d-bf58-4d9d-990f-00149635247e" providerId="ADAL" clId="{367905E1-6328-468F-9655-EE89764F3DDE}" dt="2021-08-18T15:19:35.483" v="455" actId="2696"/>
        <pc:sldMkLst>
          <pc:docMk/>
          <pc:sldMk cId="1813601745" sldId="454"/>
        </pc:sldMkLst>
        <pc:spChg chg="del mod">
          <ac:chgData name="ELFERS, Lauren" userId="96af0c5d-bf58-4d9d-990f-00149635247e" providerId="ADAL" clId="{367905E1-6328-468F-9655-EE89764F3DDE}" dt="2021-08-18T15:17:51.378" v="446" actId="478"/>
          <ac:spMkLst>
            <pc:docMk/>
            <pc:sldMk cId="1813601745" sldId="454"/>
            <ac:spMk id="2" creationId="{00000000-0000-0000-0000-000000000000}"/>
          </ac:spMkLst>
        </pc:spChg>
        <pc:spChg chg="del mod">
          <ac:chgData name="ELFERS, Lauren" userId="96af0c5d-bf58-4d9d-990f-00149635247e" providerId="ADAL" clId="{367905E1-6328-468F-9655-EE89764F3DDE}" dt="2021-08-18T15:18:05.340" v="448" actId="478"/>
          <ac:spMkLst>
            <pc:docMk/>
            <pc:sldMk cId="1813601745" sldId="454"/>
            <ac:spMk id="4" creationId="{DC810296-B1F3-415E-B897-5CB96756BCED}"/>
          </ac:spMkLst>
        </pc:spChg>
        <pc:spChg chg="add mod">
          <ac:chgData name="ELFERS, Lauren" userId="96af0c5d-bf58-4d9d-990f-00149635247e" providerId="ADAL" clId="{367905E1-6328-468F-9655-EE89764F3DDE}" dt="2021-08-18T15:17:51.378" v="446" actId="478"/>
          <ac:spMkLst>
            <pc:docMk/>
            <pc:sldMk cId="1813601745" sldId="454"/>
            <ac:spMk id="6" creationId="{F4DB031E-89DA-4DE5-BB89-25CD12FFF7EB}"/>
          </ac:spMkLst>
        </pc:spChg>
        <pc:picChg chg="del">
          <ac:chgData name="ELFERS, Lauren" userId="96af0c5d-bf58-4d9d-990f-00149635247e" providerId="ADAL" clId="{367905E1-6328-468F-9655-EE89764F3DDE}" dt="2021-08-18T15:18:07.369" v="449" actId="478"/>
          <ac:picMkLst>
            <pc:docMk/>
            <pc:sldMk cId="1813601745" sldId="454"/>
            <ac:picMk id="7" creationId="{E3E676AB-B71A-4693-8339-87623B5B0504}"/>
          </ac:picMkLst>
        </pc:picChg>
      </pc:sldChg>
      <pc:sldChg chg="del">
        <pc:chgData name="ELFERS, Lauren" userId="96af0c5d-bf58-4d9d-990f-00149635247e" providerId="ADAL" clId="{367905E1-6328-468F-9655-EE89764F3DDE}" dt="2021-08-18T15:23:54.783" v="488" actId="2696"/>
        <pc:sldMkLst>
          <pc:docMk/>
          <pc:sldMk cId="3320075411" sldId="455"/>
        </pc:sldMkLst>
      </pc:sldChg>
      <pc:sldChg chg="del">
        <pc:chgData name="ELFERS, Lauren" userId="96af0c5d-bf58-4d9d-990f-00149635247e" providerId="ADAL" clId="{367905E1-6328-468F-9655-EE89764F3DDE}" dt="2021-08-18T15:23:57.544" v="489" actId="2696"/>
        <pc:sldMkLst>
          <pc:docMk/>
          <pc:sldMk cId="1058615041" sldId="456"/>
        </pc:sldMkLst>
      </pc:sldChg>
      <pc:sldChg chg="del">
        <pc:chgData name="ELFERS, Lauren" userId="96af0c5d-bf58-4d9d-990f-00149635247e" providerId="ADAL" clId="{367905E1-6328-468F-9655-EE89764F3DDE}" dt="2021-08-18T15:23:59.922" v="490" actId="2696"/>
        <pc:sldMkLst>
          <pc:docMk/>
          <pc:sldMk cId="3398032172" sldId="457"/>
        </pc:sldMkLst>
      </pc:sldChg>
      <pc:sldChg chg="del">
        <pc:chgData name="ELFERS, Lauren" userId="96af0c5d-bf58-4d9d-990f-00149635247e" providerId="ADAL" clId="{367905E1-6328-468F-9655-EE89764F3DDE}" dt="2021-08-18T15:24:02.362" v="491" actId="2696"/>
        <pc:sldMkLst>
          <pc:docMk/>
          <pc:sldMk cId="1195693392" sldId="458"/>
        </pc:sldMkLst>
      </pc:sldChg>
      <pc:sldChg chg="del">
        <pc:chgData name="ELFERS, Lauren" userId="96af0c5d-bf58-4d9d-990f-00149635247e" providerId="ADAL" clId="{367905E1-6328-468F-9655-EE89764F3DDE}" dt="2021-08-18T15:24:04.935" v="492" actId="2696"/>
        <pc:sldMkLst>
          <pc:docMk/>
          <pc:sldMk cId="198148675" sldId="459"/>
        </pc:sldMkLst>
      </pc:sldChg>
      <pc:sldChg chg="addSp delSp modSp add mod ord modNotesTx">
        <pc:chgData name="ELFERS, Lauren" userId="96af0c5d-bf58-4d9d-990f-00149635247e" providerId="ADAL" clId="{367905E1-6328-468F-9655-EE89764F3DDE}" dt="2021-08-18T15:36:22.022" v="908" actId="14100"/>
        <pc:sldMkLst>
          <pc:docMk/>
          <pc:sldMk cId="1230684797" sldId="460"/>
        </pc:sldMkLst>
        <pc:spChg chg="mod">
          <ac:chgData name="ELFERS, Lauren" userId="96af0c5d-bf58-4d9d-990f-00149635247e" providerId="ADAL" clId="{367905E1-6328-468F-9655-EE89764F3DDE}" dt="2021-08-18T15:14:22.948" v="393" actId="20577"/>
          <ac:spMkLst>
            <pc:docMk/>
            <pc:sldMk cId="1230684797" sldId="460"/>
            <ac:spMk id="2" creationId="{00000000-0000-0000-0000-000000000000}"/>
          </ac:spMkLst>
        </pc:spChg>
        <pc:spChg chg="mod">
          <ac:chgData name="ELFERS, Lauren" userId="96af0c5d-bf58-4d9d-990f-00149635247e" providerId="ADAL" clId="{367905E1-6328-468F-9655-EE89764F3DDE}" dt="2021-08-18T15:14:55.969" v="413" actId="20577"/>
          <ac:spMkLst>
            <pc:docMk/>
            <pc:sldMk cId="1230684797" sldId="460"/>
            <ac:spMk id="3" creationId="{00000000-0000-0000-0000-000000000000}"/>
          </ac:spMkLst>
        </pc:spChg>
        <pc:spChg chg="mod">
          <ac:chgData name="ELFERS, Lauren" userId="96af0c5d-bf58-4d9d-990f-00149635247e" providerId="ADAL" clId="{367905E1-6328-468F-9655-EE89764F3DDE}" dt="2021-08-18T15:14:01.211" v="386" actId="1076"/>
          <ac:spMkLst>
            <pc:docMk/>
            <pc:sldMk cId="1230684797" sldId="460"/>
            <ac:spMk id="4" creationId="{DC810296-B1F3-415E-B897-5CB96756BCED}"/>
          </ac:spMkLst>
        </pc:spChg>
        <pc:spChg chg="add mod">
          <ac:chgData name="ELFERS, Lauren" userId="96af0c5d-bf58-4d9d-990f-00149635247e" providerId="ADAL" clId="{367905E1-6328-468F-9655-EE89764F3DDE}" dt="2021-08-18T15:36:22.022" v="908" actId="14100"/>
          <ac:spMkLst>
            <pc:docMk/>
            <pc:sldMk cId="1230684797" sldId="460"/>
            <ac:spMk id="10" creationId="{DF645725-BA0D-446A-BEE3-3AB7F796110D}"/>
          </ac:spMkLst>
        </pc:spChg>
        <pc:spChg chg="add mod">
          <ac:chgData name="ELFERS, Lauren" userId="96af0c5d-bf58-4d9d-990f-00149635247e" providerId="ADAL" clId="{367905E1-6328-468F-9655-EE89764F3DDE}" dt="2021-08-18T15:36:17.129" v="907" actId="1076"/>
          <ac:spMkLst>
            <pc:docMk/>
            <pc:sldMk cId="1230684797" sldId="460"/>
            <ac:spMk id="11" creationId="{EEACD774-911D-49A1-B8E5-F4861FE4D429}"/>
          </ac:spMkLst>
        </pc:spChg>
        <pc:picChg chg="del">
          <ac:chgData name="ELFERS, Lauren" userId="96af0c5d-bf58-4d9d-990f-00149635247e" providerId="ADAL" clId="{367905E1-6328-468F-9655-EE89764F3DDE}" dt="2021-08-18T15:10:23.790" v="65" actId="478"/>
          <ac:picMkLst>
            <pc:docMk/>
            <pc:sldMk cId="1230684797" sldId="460"/>
            <ac:picMk id="6" creationId="{20DA6E95-2FC2-458D-9A0E-EBB8FAB1BCE1}"/>
          </ac:picMkLst>
        </pc:picChg>
        <pc:picChg chg="add mod">
          <ac:chgData name="ELFERS, Lauren" userId="96af0c5d-bf58-4d9d-990f-00149635247e" providerId="ADAL" clId="{367905E1-6328-468F-9655-EE89764F3DDE}" dt="2021-08-18T15:17:26.270" v="442" actId="14100"/>
          <ac:picMkLst>
            <pc:docMk/>
            <pc:sldMk cId="1230684797" sldId="460"/>
            <ac:picMk id="7" creationId="{1B14872A-F564-4B35-A5D1-A79CA7984FC5}"/>
          </ac:picMkLst>
        </pc:picChg>
        <pc:picChg chg="add mod">
          <ac:chgData name="ELFERS, Lauren" userId="96af0c5d-bf58-4d9d-990f-00149635247e" providerId="ADAL" clId="{367905E1-6328-468F-9655-EE89764F3DDE}" dt="2021-08-18T15:17:18.052" v="440" actId="1076"/>
          <ac:picMkLst>
            <pc:docMk/>
            <pc:sldMk cId="1230684797" sldId="460"/>
            <ac:picMk id="9" creationId="{B669B7A8-CDAB-46C1-9FDB-D653BB3252D8}"/>
          </ac:picMkLst>
        </pc:picChg>
      </pc:sldChg>
      <pc:sldChg chg="addSp delSp modSp add mod modNotesTx">
        <pc:chgData name="ELFERS, Lauren" userId="96af0c5d-bf58-4d9d-990f-00149635247e" providerId="ADAL" clId="{367905E1-6328-468F-9655-EE89764F3DDE}" dt="2021-08-18T15:20:28.117" v="471" actId="20577"/>
        <pc:sldMkLst>
          <pc:docMk/>
          <pc:sldMk cId="3327010228" sldId="461"/>
        </pc:sldMkLst>
        <pc:picChg chg="add mod">
          <ac:chgData name="ELFERS, Lauren" userId="96af0c5d-bf58-4d9d-990f-00149635247e" providerId="ADAL" clId="{367905E1-6328-468F-9655-EE89764F3DDE}" dt="2021-08-18T15:20:06.084" v="466" actId="14100"/>
          <ac:picMkLst>
            <pc:docMk/>
            <pc:sldMk cId="3327010228" sldId="461"/>
            <ac:picMk id="5" creationId="{AF4C082F-E8CF-4D96-BB77-C7A7335B1949}"/>
          </ac:picMkLst>
        </pc:picChg>
        <pc:picChg chg="del">
          <ac:chgData name="ELFERS, Lauren" userId="96af0c5d-bf58-4d9d-990f-00149635247e" providerId="ADAL" clId="{367905E1-6328-468F-9655-EE89764F3DDE}" dt="2021-08-18T15:19:54.391" v="461" actId="478"/>
          <ac:picMkLst>
            <pc:docMk/>
            <pc:sldMk cId="3327010228" sldId="461"/>
            <ac:picMk id="7" creationId="{0EBBC09E-F963-4A10-B74B-2AE2E121F740}"/>
          </ac:picMkLst>
        </pc:picChg>
      </pc:sldChg>
      <pc:sldChg chg="addSp modSp add mod modNotesTx">
        <pc:chgData name="ELFERS, Lauren" userId="96af0c5d-bf58-4d9d-990f-00149635247e" providerId="ADAL" clId="{367905E1-6328-468F-9655-EE89764F3DDE}" dt="2021-08-18T15:22:43.678" v="481" actId="20577"/>
        <pc:sldMkLst>
          <pc:docMk/>
          <pc:sldMk cId="3003337955" sldId="462"/>
        </pc:sldMkLst>
        <pc:picChg chg="add mod">
          <ac:chgData name="ELFERS, Lauren" userId="96af0c5d-bf58-4d9d-990f-00149635247e" providerId="ADAL" clId="{367905E1-6328-468F-9655-EE89764F3DDE}" dt="2021-08-18T15:22:40.518" v="474" actId="962"/>
          <ac:picMkLst>
            <pc:docMk/>
            <pc:sldMk cId="3003337955" sldId="462"/>
            <ac:picMk id="5" creationId="{AB5AFAA7-02F7-42F6-A128-8D0C8743D12A}"/>
          </ac:picMkLst>
        </pc:picChg>
      </pc:sldChg>
      <pc:sldChg chg="add">
        <pc:chgData name="ELFERS, Lauren" userId="96af0c5d-bf58-4d9d-990f-00149635247e" providerId="ADAL" clId="{367905E1-6328-468F-9655-EE89764F3DDE}" dt="2021-08-18T15:19:44.381" v="458" actId="2890"/>
        <pc:sldMkLst>
          <pc:docMk/>
          <pc:sldMk cId="4139547032" sldId="463"/>
        </pc:sldMkLst>
      </pc:sldChg>
      <pc:sldChg chg="addSp delSp modSp add mod">
        <pc:chgData name="ELFERS, Lauren" userId="96af0c5d-bf58-4d9d-990f-00149635247e" providerId="ADAL" clId="{367905E1-6328-468F-9655-EE89764F3DDE}" dt="2021-08-18T15:23:39.803" v="487" actId="1076"/>
        <pc:sldMkLst>
          <pc:docMk/>
          <pc:sldMk cId="2205163307" sldId="464"/>
        </pc:sldMkLst>
        <pc:picChg chg="add mod">
          <ac:chgData name="ELFERS, Lauren" userId="96af0c5d-bf58-4d9d-990f-00149635247e" providerId="ADAL" clId="{367905E1-6328-468F-9655-EE89764F3DDE}" dt="2021-08-18T15:23:39.803" v="487" actId="1076"/>
          <ac:picMkLst>
            <pc:docMk/>
            <pc:sldMk cId="2205163307" sldId="464"/>
            <ac:picMk id="5" creationId="{03E0E8D9-053F-4943-A7EC-BD78430A7075}"/>
          </ac:picMkLst>
        </pc:picChg>
        <pc:picChg chg="del">
          <ac:chgData name="ELFERS, Lauren" userId="96af0c5d-bf58-4d9d-990f-00149635247e" providerId="ADAL" clId="{367905E1-6328-468F-9655-EE89764F3DDE}" dt="2021-08-18T15:23:34.193" v="482" actId="478"/>
          <ac:picMkLst>
            <pc:docMk/>
            <pc:sldMk cId="2205163307" sldId="464"/>
            <ac:picMk id="7" creationId="{0EBBC09E-F963-4A10-B74B-2AE2E121F740}"/>
          </ac:picMkLst>
        </pc:picChg>
      </pc:sldChg>
      <pc:sldChg chg="add">
        <pc:chgData name="ELFERS, Lauren" userId="96af0c5d-bf58-4d9d-990f-00149635247e" providerId="ADAL" clId="{367905E1-6328-468F-9655-EE89764F3DDE}" dt="2021-08-18T15:19:48.969" v="460" actId="2890"/>
        <pc:sldMkLst>
          <pc:docMk/>
          <pc:sldMk cId="1988932436" sldId="465"/>
        </pc:sldMkLst>
      </pc:sldChg>
      <pc:sldChg chg="addSp delSp modSp add mod modNotesTx">
        <pc:chgData name="ELFERS, Lauren" userId="96af0c5d-bf58-4d9d-990f-00149635247e" providerId="ADAL" clId="{367905E1-6328-468F-9655-EE89764F3DDE}" dt="2021-08-18T15:24:23.890" v="500"/>
        <pc:sldMkLst>
          <pc:docMk/>
          <pc:sldMk cId="4027798154" sldId="466"/>
        </pc:sldMkLst>
        <pc:picChg chg="add mod">
          <ac:chgData name="ELFERS, Lauren" userId="96af0c5d-bf58-4d9d-990f-00149635247e" providerId="ADAL" clId="{367905E1-6328-468F-9655-EE89764F3DDE}" dt="2021-08-18T15:24:23.890" v="500"/>
          <ac:picMkLst>
            <pc:docMk/>
            <pc:sldMk cId="4027798154" sldId="466"/>
            <ac:picMk id="5" creationId="{6E8D21AC-708D-428B-820B-8EB8ECDD02CE}"/>
          </ac:picMkLst>
        </pc:picChg>
        <pc:picChg chg="del">
          <ac:chgData name="ELFERS, Lauren" userId="96af0c5d-bf58-4d9d-990f-00149635247e" providerId="ADAL" clId="{367905E1-6328-468F-9655-EE89764F3DDE}" dt="2021-08-18T15:24:15.437" v="499" actId="478"/>
          <ac:picMkLst>
            <pc:docMk/>
            <pc:sldMk cId="4027798154" sldId="466"/>
            <ac:picMk id="7" creationId="{0EBBC09E-F963-4A10-B74B-2AE2E121F740}"/>
          </ac:picMkLst>
        </pc:picChg>
      </pc:sldChg>
      <pc:sldChg chg="addSp modSp new del modNotesTx">
        <pc:chgData name="ELFERS, Lauren" userId="96af0c5d-bf58-4d9d-990f-00149635247e" providerId="ADAL" clId="{367905E1-6328-468F-9655-EE89764F3DDE}" dt="2021-08-18T15:24:58.164" v="507" actId="2696"/>
        <pc:sldMkLst>
          <pc:docMk/>
          <pc:sldMk cId="703639859" sldId="467"/>
        </pc:sldMkLst>
        <pc:picChg chg="add mod">
          <ac:chgData name="ELFERS, Lauren" userId="96af0c5d-bf58-4d9d-990f-00149635247e" providerId="ADAL" clId="{367905E1-6328-468F-9655-EE89764F3DDE}" dt="2021-08-18T15:24:36.958" v="502"/>
          <ac:picMkLst>
            <pc:docMk/>
            <pc:sldMk cId="703639859" sldId="467"/>
            <ac:picMk id="4" creationId="{311815CE-1C92-487C-8558-0837374318B4}"/>
          </ac:picMkLst>
        </pc:picChg>
      </pc:sldChg>
      <pc:sldChg chg="add ord">
        <pc:chgData name="ELFERS, Lauren" userId="96af0c5d-bf58-4d9d-990f-00149635247e" providerId="ADAL" clId="{367905E1-6328-468F-9655-EE89764F3DDE}" dt="2021-08-18T15:24:55.993" v="506"/>
        <pc:sldMkLst>
          <pc:docMk/>
          <pc:sldMk cId="4082732902" sldId="468"/>
        </pc:sldMkLst>
      </pc:sldChg>
      <pc:sldChg chg="add ord">
        <pc:chgData name="ELFERS, Lauren" userId="96af0c5d-bf58-4d9d-990f-00149635247e" providerId="ADAL" clId="{367905E1-6328-468F-9655-EE89764F3DDE}" dt="2021-08-18T15:25:05.745" v="510"/>
        <pc:sldMkLst>
          <pc:docMk/>
          <pc:sldMk cId="4141708795" sldId="469"/>
        </pc:sldMkLst>
      </pc:sldChg>
      <pc:sldChg chg="add ord">
        <pc:chgData name="ELFERS, Lauren" userId="96af0c5d-bf58-4d9d-990f-00149635247e" providerId="ADAL" clId="{367905E1-6328-468F-9655-EE89764F3DDE}" dt="2021-08-18T15:25:14.596" v="513"/>
        <pc:sldMkLst>
          <pc:docMk/>
          <pc:sldMk cId="694827827" sldId="470"/>
        </pc:sldMkLst>
      </pc:sldChg>
      <pc:sldChg chg="add ord">
        <pc:chgData name="ELFERS, Lauren" userId="96af0c5d-bf58-4d9d-990f-00149635247e" providerId="ADAL" clId="{367905E1-6328-468F-9655-EE89764F3DDE}" dt="2021-08-18T15:25:21.338" v="516"/>
        <pc:sldMkLst>
          <pc:docMk/>
          <pc:sldMk cId="4091785114" sldId="471"/>
        </pc:sldMkLst>
      </pc:sldChg>
      <pc:sldChg chg="add ord">
        <pc:chgData name="ELFERS, Lauren" userId="96af0c5d-bf58-4d9d-990f-00149635247e" providerId="ADAL" clId="{367905E1-6328-468F-9655-EE89764F3DDE}" dt="2021-08-18T15:25:29.042" v="519"/>
        <pc:sldMkLst>
          <pc:docMk/>
          <pc:sldMk cId="2083602239" sldId="472"/>
        </pc:sldMkLst>
      </pc:sldChg>
      <pc:sldChg chg="add ord">
        <pc:chgData name="ELFERS, Lauren" userId="96af0c5d-bf58-4d9d-990f-00149635247e" providerId="ADAL" clId="{367905E1-6328-468F-9655-EE89764F3DDE}" dt="2021-08-18T15:25:58.835" v="522"/>
        <pc:sldMkLst>
          <pc:docMk/>
          <pc:sldMk cId="389327708" sldId="473"/>
        </pc:sldMkLst>
      </pc:sldChg>
      <pc:sldChg chg="modSp add mod ord modNotesTx">
        <pc:chgData name="ELFERS, Lauren" userId="96af0c5d-bf58-4d9d-990f-00149635247e" providerId="ADAL" clId="{367905E1-6328-468F-9655-EE89764F3DDE}" dt="2021-08-18T15:36:54.553" v="924" actId="14100"/>
        <pc:sldMkLst>
          <pc:docMk/>
          <pc:sldMk cId="2013199791" sldId="474"/>
        </pc:sldMkLst>
        <pc:spChg chg="mod">
          <ac:chgData name="ELFERS, Lauren" userId="96af0c5d-bf58-4d9d-990f-00149635247e" providerId="ADAL" clId="{367905E1-6328-468F-9655-EE89764F3DDE}" dt="2021-08-18T15:27:20.953" v="589" actId="20577"/>
          <ac:spMkLst>
            <pc:docMk/>
            <pc:sldMk cId="2013199791" sldId="474"/>
            <ac:spMk id="2" creationId="{00000000-0000-0000-0000-000000000000}"/>
          </ac:spMkLst>
        </pc:spChg>
        <pc:spChg chg="mod">
          <ac:chgData name="ELFERS, Lauren" userId="96af0c5d-bf58-4d9d-990f-00149635247e" providerId="ADAL" clId="{367905E1-6328-468F-9655-EE89764F3DDE}" dt="2021-08-18T15:36:54.553" v="924" actId="14100"/>
          <ac:spMkLst>
            <pc:docMk/>
            <pc:sldMk cId="2013199791" sldId="474"/>
            <ac:spMk id="10" creationId="{DF645725-BA0D-446A-BEE3-3AB7F796110D}"/>
          </ac:spMkLst>
        </pc:spChg>
        <pc:spChg chg="mod">
          <ac:chgData name="ELFERS, Lauren" userId="96af0c5d-bf58-4d9d-990f-00149635247e" providerId="ADAL" clId="{367905E1-6328-468F-9655-EE89764F3DDE}" dt="2021-08-18T15:36:50.273" v="923" actId="14100"/>
          <ac:spMkLst>
            <pc:docMk/>
            <pc:sldMk cId="2013199791" sldId="474"/>
            <ac:spMk id="11" creationId="{EEACD774-911D-49A1-B8E5-F4861FE4D429}"/>
          </ac:spMkLst>
        </pc:spChg>
      </pc:sldChg>
      <pc:sldChg chg="add ord modNotesTx">
        <pc:chgData name="ELFERS, Lauren" userId="96af0c5d-bf58-4d9d-990f-00149635247e" providerId="ADAL" clId="{367905E1-6328-468F-9655-EE89764F3DDE}" dt="2021-08-18T15:28:16.086" v="606" actId="20577"/>
        <pc:sldMkLst>
          <pc:docMk/>
          <pc:sldMk cId="3569619997" sldId="475"/>
        </pc:sldMkLst>
      </pc:sldChg>
      <pc:sldChg chg="add ord modNotesTx">
        <pc:chgData name="ELFERS, Lauren" userId="96af0c5d-bf58-4d9d-990f-00149635247e" providerId="ADAL" clId="{367905E1-6328-468F-9655-EE89764F3DDE}" dt="2021-08-18T15:28:28.002" v="614" actId="20577"/>
        <pc:sldMkLst>
          <pc:docMk/>
          <pc:sldMk cId="535487878" sldId="476"/>
        </pc:sldMkLst>
      </pc:sldChg>
      <pc:sldChg chg="add ord modNotesTx">
        <pc:chgData name="ELFERS, Lauren" userId="96af0c5d-bf58-4d9d-990f-00149635247e" providerId="ADAL" clId="{367905E1-6328-468F-9655-EE89764F3DDE}" dt="2021-08-18T15:28:43.079" v="626" actId="20577"/>
        <pc:sldMkLst>
          <pc:docMk/>
          <pc:sldMk cId="3403775868" sldId="477"/>
        </pc:sldMkLst>
      </pc:sldChg>
      <pc:sldChg chg="add ord modNotesTx">
        <pc:chgData name="ELFERS, Lauren" userId="96af0c5d-bf58-4d9d-990f-00149635247e" providerId="ADAL" clId="{367905E1-6328-468F-9655-EE89764F3DDE}" dt="2021-08-18T15:28:59.237" v="632" actId="20577"/>
        <pc:sldMkLst>
          <pc:docMk/>
          <pc:sldMk cId="1813478100" sldId="478"/>
        </pc:sldMkLst>
      </pc:sldChg>
      <pc:sldChg chg="add ord">
        <pc:chgData name="ELFERS, Lauren" userId="96af0c5d-bf58-4d9d-990f-00149635247e" providerId="ADAL" clId="{367905E1-6328-468F-9655-EE89764F3DDE}" dt="2021-08-18T15:29:05.361" v="635"/>
        <pc:sldMkLst>
          <pc:docMk/>
          <pc:sldMk cId="1709161576" sldId="479"/>
        </pc:sldMkLst>
      </pc:sldChg>
      <pc:sldChg chg="add ord">
        <pc:chgData name="ELFERS, Lauren" userId="96af0c5d-bf58-4d9d-990f-00149635247e" providerId="ADAL" clId="{367905E1-6328-468F-9655-EE89764F3DDE}" dt="2021-08-18T15:29:12.425" v="638"/>
        <pc:sldMkLst>
          <pc:docMk/>
          <pc:sldMk cId="2579026742" sldId="480"/>
        </pc:sldMkLst>
      </pc:sldChg>
      <pc:sldChg chg="add ord">
        <pc:chgData name="ELFERS, Lauren" userId="96af0c5d-bf58-4d9d-990f-00149635247e" providerId="ADAL" clId="{367905E1-6328-468F-9655-EE89764F3DDE}" dt="2021-08-18T15:29:16.306" v="641"/>
        <pc:sldMkLst>
          <pc:docMk/>
          <pc:sldMk cId="437082172" sldId="481"/>
        </pc:sldMkLst>
      </pc:sldChg>
      <pc:sldChg chg="add ord">
        <pc:chgData name="ELFERS, Lauren" userId="96af0c5d-bf58-4d9d-990f-00149635247e" providerId="ADAL" clId="{367905E1-6328-468F-9655-EE89764F3DDE}" dt="2021-08-18T15:29:20.624" v="644"/>
        <pc:sldMkLst>
          <pc:docMk/>
          <pc:sldMk cId="1522171283" sldId="482"/>
        </pc:sldMkLst>
      </pc:sldChg>
      <pc:sldChg chg="add ord">
        <pc:chgData name="ELFERS, Lauren" userId="96af0c5d-bf58-4d9d-990f-00149635247e" providerId="ADAL" clId="{367905E1-6328-468F-9655-EE89764F3DDE}" dt="2021-08-18T15:29:26.162" v="647"/>
        <pc:sldMkLst>
          <pc:docMk/>
          <pc:sldMk cId="3682383641" sldId="483"/>
        </pc:sldMkLst>
      </pc:sldChg>
      <pc:sldChg chg="add ord">
        <pc:chgData name="ELFERS, Lauren" userId="96af0c5d-bf58-4d9d-990f-00149635247e" providerId="ADAL" clId="{367905E1-6328-468F-9655-EE89764F3DDE}" dt="2021-08-18T15:29:32.546" v="650"/>
        <pc:sldMkLst>
          <pc:docMk/>
          <pc:sldMk cId="56379220" sldId="484"/>
        </pc:sldMkLst>
      </pc:sldChg>
      <pc:sldChg chg="add ord">
        <pc:chgData name="ELFERS, Lauren" userId="96af0c5d-bf58-4d9d-990f-00149635247e" providerId="ADAL" clId="{367905E1-6328-468F-9655-EE89764F3DDE}" dt="2021-08-18T15:29:38.251" v="653"/>
        <pc:sldMkLst>
          <pc:docMk/>
          <pc:sldMk cId="1215080497" sldId="485"/>
        </pc:sldMkLst>
      </pc:sldChg>
      <pc:sldChg chg="add ord">
        <pc:chgData name="ELFERS, Lauren" userId="96af0c5d-bf58-4d9d-990f-00149635247e" providerId="ADAL" clId="{367905E1-6328-468F-9655-EE89764F3DDE}" dt="2021-08-18T15:29:44.226" v="656"/>
        <pc:sldMkLst>
          <pc:docMk/>
          <pc:sldMk cId="1709641113" sldId="486"/>
        </pc:sldMkLst>
      </pc:sldChg>
      <pc:sldChg chg="add ord">
        <pc:chgData name="ELFERS, Lauren" userId="96af0c5d-bf58-4d9d-990f-00149635247e" providerId="ADAL" clId="{367905E1-6328-468F-9655-EE89764F3DDE}" dt="2021-08-18T15:29:49.481" v="659"/>
        <pc:sldMkLst>
          <pc:docMk/>
          <pc:sldMk cId="3030300443" sldId="487"/>
        </pc:sldMkLst>
      </pc:sldChg>
      <pc:sldChg chg="delSp modSp add mod ord modNotesTx">
        <pc:chgData name="ELFERS, Lauren" userId="96af0c5d-bf58-4d9d-990f-00149635247e" providerId="ADAL" clId="{367905E1-6328-468F-9655-EE89764F3DDE}" dt="2021-08-18T15:31:52.290" v="721" actId="14100"/>
        <pc:sldMkLst>
          <pc:docMk/>
          <pc:sldMk cId="4144030036" sldId="488"/>
        </pc:sldMkLst>
        <pc:spChg chg="mod">
          <ac:chgData name="ELFERS, Lauren" userId="96af0c5d-bf58-4d9d-990f-00149635247e" providerId="ADAL" clId="{367905E1-6328-468F-9655-EE89764F3DDE}" dt="2021-08-18T15:31:52.290" v="721" actId="14100"/>
          <ac:spMkLst>
            <pc:docMk/>
            <pc:sldMk cId="4144030036" sldId="488"/>
            <ac:spMk id="2" creationId="{00000000-0000-0000-0000-000000000000}"/>
          </ac:spMkLst>
        </pc:spChg>
        <pc:spChg chg="del mod">
          <ac:chgData name="ELFERS, Lauren" userId="96af0c5d-bf58-4d9d-990f-00149635247e" providerId="ADAL" clId="{367905E1-6328-468F-9655-EE89764F3DDE}" dt="2021-08-18T15:31:41.517" v="717" actId="478"/>
          <ac:spMkLst>
            <pc:docMk/>
            <pc:sldMk cId="4144030036" sldId="488"/>
            <ac:spMk id="10" creationId="{DF645725-BA0D-446A-BEE3-3AB7F796110D}"/>
          </ac:spMkLst>
        </pc:spChg>
        <pc:spChg chg="del mod">
          <ac:chgData name="ELFERS, Lauren" userId="96af0c5d-bf58-4d9d-990f-00149635247e" providerId="ADAL" clId="{367905E1-6328-468F-9655-EE89764F3DDE}" dt="2021-08-18T15:31:43.902" v="719" actId="478"/>
          <ac:spMkLst>
            <pc:docMk/>
            <pc:sldMk cId="4144030036" sldId="488"/>
            <ac:spMk id="11" creationId="{EEACD774-911D-49A1-B8E5-F4861FE4D429}"/>
          </ac:spMkLst>
        </pc:spChg>
        <pc:picChg chg="del">
          <ac:chgData name="ELFERS, Lauren" userId="96af0c5d-bf58-4d9d-990f-00149635247e" providerId="ADAL" clId="{367905E1-6328-468F-9655-EE89764F3DDE}" dt="2021-08-18T15:31:37.822" v="713" actId="478"/>
          <ac:picMkLst>
            <pc:docMk/>
            <pc:sldMk cId="4144030036" sldId="488"/>
            <ac:picMk id="7" creationId="{1B14872A-F564-4B35-A5D1-A79CA7984FC5}"/>
          </ac:picMkLst>
        </pc:picChg>
        <pc:picChg chg="del mod">
          <ac:chgData name="ELFERS, Lauren" userId="96af0c5d-bf58-4d9d-990f-00149635247e" providerId="ADAL" clId="{367905E1-6328-468F-9655-EE89764F3DDE}" dt="2021-08-18T15:31:38.302" v="715" actId="478"/>
          <ac:picMkLst>
            <pc:docMk/>
            <pc:sldMk cId="4144030036" sldId="488"/>
            <ac:picMk id="9" creationId="{B669B7A8-CDAB-46C1-9FDB-D653BB3252D8}"/>
          </ac:picMkLst>
        </pc:picChg>
      </pc:sldChg>
      <pc:sldChg chg="new del">
        <pc:chgData name="ELFERS, Lauren" userId="96af0c5d-bf58-4d9d-990f-00149635247e" providerId="ADAL" clId="{367905E1-6328-468F-9655-EE89764F3DDE}" dt="2021-08-18T15:32:05.876" v="725" actId="2696"/>
        <pc:sldMkLst>
          <pc:docMk/>
          <pc:sldMk cId="2424115858" sldId="489"/>
        </pc:sldMkLst>
      </pc:sldChg>
      <pc:sldChg chg="addSp delSp modSp add mod ord">
        <pc:chgData name="ELFERS, Lauren" userId="96af0c5d-bf58-4d9d-990f-00149635247e" providerId="ADAL" clId="{367905E1-6328-468F-9655-EE89764F3DDE}" dt="2021-08-18T15:51:37.341" v="1431" actId="207"/>
        <pc:sldMkLst>
          <pc:docMk/>
          <pc:sldMk cId="3214048468" sldId="489"/>
        </pc:sldMkLst>
        <pc:spChg chg="mod">
          <ac:chgData name="ELFERS, Lauren" userId="96af0c5d-bf58-4d9d-990f-00149635247e" providerId="ADAL" clId="{367905E1-6328-468F-9655-EE89764F3DDE}" dt="2021-08-18T15:47:26.156" v="1283" actId="20577"/>
          <ac:spMkLst>
            <pc:docMk/>
            <pc:sldMk cId="3214048468" sldId="489"/>
            <ac:spMk id="2" creationId="{00000000-0000-0000-0000-000000000000}"/>
          </ac:spMkLst>
        </pc:spChg>
        <pc:spChg chg="del mod">
          <ac:chgData name="ELFERS, Lauren" userId="96af0c5d-bf58-4d9d-990f-00149635247e" providerId="ADAL" clId="{367905E1-6328-468F-9655-EE89764F3DDE}" dt="2021-08-18T15:33:47.200" v="826" actId="478"/>
          <ac:spMkLst>
            <pc:docMk/>
            <pc:sldMk cId="3214048468" sldId="489"/>
            <ac:spMk id="3" creationId="{00000000-0000-0000-0000-000000000000}"/>
          </ac:spMkLst>
        </pc:spChg>
        <pc:spChg chg="mod">
          <ac:chgData name="ELFERS, Lauren" userId="96af0c5d-bf58-4d9d-990f-00149635247e" providerId="ADAL" clId="{367905E1-6328-468F-9655-EE89764F3DDE}" dt="2021-08-18T15:42:24.503" v="1085" actId="1076"/>
          <ac:spMkLst>
            <pc:docMk/>
            <pc:sldMk cId="3214048468" sldId="489"/>
            <ac:spMk id="4" creationId="{DC810296-B1F3-415E-B897-5CB96756BCED}"/>
          </ac:spMkLst>
        </pc:spChg>
        <pc:spChg chg="add del mod">
          <ac:chgData name="ELFERS, Lauren" userId="96af0c5d-bf58-4d9d-990f-00149635247e" providerId="ADAL" clId="{367905E1-6328-468F-9655-EE89764F3DDE}" dt="2021-08-18T15:33:51.149" v="828" actId="478"/>
          <ac:spMkLst>
            <pc:docMk/>
            <pc:sldMk cId="3214048468" sldId="489"/>
            <ac:spMk id="6" creationId="{CB79AEC2-6CE9-4D85-A3D1-C03BF75673FA}"/>
          </ac:spMkLst>
        </pc:spChg>
        <pc:spChg chg="add mod">
          <ac:chgData name="ELFERS, Lauren" userId="96af0c5d-bf58-4d9d-990f-00149635247e" providerId="ADAL" clId="{367905E1-6328-468F-9655-EE89764F3DDE}" dt="2021-08-18T15:51:32.527" v="1430" actId="207"/>
          <ac:spMkLst>
            <pc:docMk/>
            <pc:sldMk cId="3214048468" sldId="489"/>
            <ac:spMk id="8" creationId="{3AE83347-54D3-40E8-B0E3-66713B0933EE}"/>
          </ac:spMkLst>
        </pc:spChg>
        <pc:spChg chg="mod">
          <ac:chgData name="ELFERS, Lauren" userId="96af0c5d-bf58-4d9d-990f-00149635247e" providerId="ADAL" clId="{367905E1-6328-468F-9655-EE89764F3DDE}" dt="2021-08-18T15:47:03.692" v="1277" actId="1076"/>
          <ac:spMkLst>
            <pc:docMk/>
            <pc:sldMk cId="3214048468" sldId="489"/>
            <ac:spMk id="10" creationId="{DF645725-BA0D-446A-BEE3-3AB7F796110D}"/>
          </ac:spMkLst>
        </pc:spChg>
        <pc:spChg chg="mod">
          <ac:chgData name="ELFERS, Lauren" userId="96af0c5d-bf58-4d9d-990f-00149635247e" providerId="ADAL" clId="{367905E1-6328-468F-9655-EE89764F3DDE}" dt="2021-08-18T15:47:06.380" v="1278" actId="1076"/>
          <ac:spMkLst>
            <pc:docMk/>
            <pc:sldMk cId="3214048468" sldId="489"/>
            <ac:spMk id="11" creationId="{EEACD774-911D-49A1-B8E5-F4861FE4D429}"/>
          </ac:spMkLst>
        </pc:spChg>
        <pc:spChg chg="add mod">
          <ac:chgData name="ELFERS, Lauren" userId="96af0c5d-bf58-4d9d-990f-00149635247e" providerId="ADAL" clId="{367905E1-6328-468F-9655-EE89764F3DDE}" dt="2021-08-18T15:51:37.341" v="1431" actId="207"/>
          <ac:spMkLst>
            <pc:docMk/>
            <pc:sldMk cId="3214048468" sldId="489"/>
            <ac:spMk id="12" creationId="{D93C83A1-14CE-44B1-936F-AD0A3B5AF12E}"/>
          </ac:spMkLst>
        </pc:spChg>
        <pc:picChg chg="del">
          <ac:chgData name="ELFERS, Lauren" userId="96af0c5d-bf58-4d9d-990f-00149635247e" providerId="ADAL" clId="{367905E1-6328-468F-9655-EE89764F3DDE}" dt="2021-08-18T15:33:41.115" v="823" actId="478"/>
          <ac:picMkLst>
            <pc:docMk/>
            <pc:sldMk cId="3214048468" sldId="489"/>
            <ac:picMk id="7" creationId="{1B14872A-F564-4B35-A5D1-A79CA7984FC5}"/>
          </ac:picMkLst>
        </pc:picChg>
        <pc:picChg chg="del">
          <ac:chgData name="ELFERS, Lauren" userId="96af0c5d-bf58-4d9d-990f-00149635247e" providerId="ADAL" clId="{367905E1-6328-468F-9655-EE89764F3DDE}" dt="2021-08-18T15:33:42.166" v="824" actId="478"/>
          <ac:picMkLst>
            <pc:docMk/>
            <pc:sldMk cId="3214048468" sldId="489"/>
            <ac:picMk id="9" creationId="{B669B7A8-CDAB-46C1-9FDB-D653BB3252D8}"/>
          </ac:picMkLst>
        </pc:picChg>
      </pc:sldChg>
      <pc:sldChg chg="new del">
        <pc:chgData name="ELFERS, Lauren" userId="96af0c5d-bf58-4d9d-990f-00149635247e" providerId="ADAL" clId="{367905E1-6328-468F-9655-EE89764F3DDE}" dt="2021-08-18T15:37:51.979" v="932" actId="680"/>
        <pc:sldMkLst>
          <pc:docMk/>
          <pc:sldMk cId="32899500" sldId="490"/>
        </pc:sldMkLst>
      </pc:sldChg>
      <pc:sldChg chg="modSp add mod ord modNotesTx">
        <pc:chgData name="ELFERS, Lauren" userId="96af0c5d-bf58-4d9d-990f-00149635247e" providerId="ADAL" clId="{367905E1-6328-468F-9655-EE89764F3DDE}" dt="2021-08-18T15:38:42.381" v="947" actId="20577"/>
        <pc:sldMkLst>
          <pc:docMk/>
          <pc:sldMk cId="171978895" sldId="490"/>
        </pc:sldMkLst>
        <pc:spChg chg="mod">
          <ac:chgData name="ELFERS, Lauren" userId="96af0c5d-bf58-4d9d-990f-00149635247e" providerId="ADAL" clId="{367905E1-6328-468F-9655-EE89764F3DDE}" dt="2021-08-18T15:38:29.727" v="943" actId="14100"/>
          <ac:spMkLst>
            <pc:docMk/>
            <pc:sldMk cId="171978895" sldId="490"/>
            <ac:spMk id="2" creationId="{00000000-0000-0000-0000-000000000000}"/>
          </ac:spMkLst>
        </pc:spChg>
      </pc:sldChg>
      <pc:sldChg chg="add del">
        <pc:chgData name="ELFERS, Lauren" userId="96af0c5d-bf58-4d9d-990f-00149635247e" providerId="ADAL" clId="{367905E1-6328-468F-9655-EE89764F3DDE}" dt="2021-08-18T15:32:03.768" v="724" actId="2696"/>
        <pc:sldMkLst>
          <pc:docMk/>
          <pc:sldMk cId="737218826" sldId="490"/>
        </pc:sldMkLst>
      </pc:sldChg>
      <pc:sldChg chg="modSp add mod modNotesTx">
        <pc:chgData name="ELFERS, Lauren" userId="96af0c5d-bf58-4d9d-990f-00149635247e" providerId="ADAL" clId="{367905E1-6328-468F-9655-EE89764F3DDE}" dt="2021-08-18T15:39:07.340" v="961" actId="207"/>
        <pc:sldMkLst>
          <pc:docMk/>
          <pc:sldMk cId="742799355" sldId="491"/>
        </pc:sldMkLst>
        <pc:spChg chg="mod">
          <ac:chgData name="ELFERS, Lauren" userId="96af0c5d-bf58-4d9d-990f-00149635247e" providerId="ADAL" clId="{367905E1-6328-468F-9655-EE89764F3DDE}" dt="2021-08-18T15:39:07.340" v="961" actId="207"/>
          <ac:spMkLst>
            <pc:docMk/>
            <pc:sldMk cId="742799355" sldId="491"/>
            <ac:spMk id="2" creationId="{00000000-0000-0000-0000-000000000000}"/>
          </ac:spMkLst>
        </pc:spChg>
      </pc:sldChg>
      <pc:sldChg chg="new del">
        <pc:chgData name="ELFERS, Lauren" userId="96af0c5d-bf58-4d9d-990f-00149635247e" providerId="ADAL" clId="{367905E1-6328-468F-9655-EE89764F3DDE}" dt="2021-08-18T15:38:54.318" v="949" actId="680"/>
        <pc:sldMkLst>
          <pc:docMk/>
          <pc:sldMk cId="2021182967" sldId="491"/>
        </pc:sldMkLst>
      </pc:sldChg>
      <pc:sldChg chg="modSp add mod">
        <pc:chgData name="ELFERS, Lauren" userId="96af0c5d-bf58-4d9d-990f-00149635247e" providerId="ADAL" clId="{367905E1-6328-468F-9655-EE89764F3DDE}" dt="2021-08-18T15:44:28.849" v="1183" actId="207"/>
        <pc:sldMkLst>
          <pc:docMk/>
          <pc:sldMk cId="3961860508" sldId="492"/>
        </pc:sldMkLst>
        <pc:spChg chg="mod">
          <ac:chgData name="ELFERS, Lauren" userId="96af0c5d-bf58-4d9d-990f-00149635247e" providerId="ADAL" clId="{367905E1-6328-468F-9655-EE89764F3DDE}" dt="2021-08-18T15:44:28.849" v="1183" actId="207"/>
          <ac:spMkLst>
            <pc:docMk/>
            <pc:sldMk cId="3961860508" sldId="492"/>
            <ac:spMk id="2" creationId="{00000000-0000-0000-0000-000000000000}"/>
          </ac:spMkLst>
        </pc:spChg>
      </pc:sldChg>
      <pc:sldChg chg="modSp add mod ord">
        <pc:chgData name="ELFERS, Lauren" userId="96af0c5d-bf58-4d9d-990f-00149635247e" providerId="ADAL" clId="{367905E1-6328-468F-9655-EE89764F3DDE}" dt="2021-08-18T15:44:17.201" v="1181" actId="2711"/>
        <pc:sldMkLst>
          <pc:docMk/>
          <pc:sldMk cId="2560101845" sldId="493"/>
        </pc:sldMkLst>
        <pc:spChg chg="mod">
          <ac:chgData name="ELFERS, Lauren" userId="96af0c5d-bf58-4d9d-990f-00149635247e" providerId="ADAL" clId="{367905E1-6328-468F-9655-EE89764F3DDE}" dt="2021-08-18T15:44:17.201" v="1181" actId="2711"/>
          <ac:spMkLst>
            <pc:docMk/>
            <pc:sldMk cId="2560101845" sldId="493"/>
            <ac:spMk id="2" creationId="{00000000-0000-0000-0000-000000000000}"/>
          </ac:spMkLst>
        </pc:spChg>
      </pc:sldChg>
      <pc:sldChg chg="add ord">
        <pc:chgData name="ELFERS, Lauren" userId="96af0c5d-bf58-4d9d-990f-00149635247e" providerId="ADAL" clId="{367905E1-6328-468F-9655-EE89764F3DDE}" dt="2021-08-18T15:41:02.938" v="1031"/>
        <pc:sldMkLst>
          <pc:docMk/>
          <pc:sldMk cId="761121801" sldId="494"/>
        </pc:sldMkLst>
      </pc:sldChg>
      <pc:sldChg chg="add ord">
        <pc:chgData name="ELFERS, Lauren" userId="96af0c5d-bf58-4d9d-990f-00149635247e" providerId="ADAL" clId="{367905E1-6328-468F-9655-EE89764F3DDE}" dt="2021-08-18T15:41:12.666" v="1034"/>
        <pc:sldMkLst>
          <pc:docMk/>
          <pc:sldMk cId="58473437" sldId="495"/>
        </pc:sldMkLst>
      </pc:sldChg>
      <pc:sldChg chg="modSp add mod ord">
        <pc:chgData name="ELFERS, Lauren" userId="96af0c5d-bf58-4d9d-990f-00149635247e" providerId="ADAL" clId="{367905E1-6328-468F-9655-EE89764F3DDE}" dt="2021-08-18T15:44:46.643" v="1185" actId="2711"/>
        <pc:sldMkLst>
          <pc:docMk/>
          <pc:sldMk cId="4230570723" sldId="496"/>
        </pc:sldMkLst>
        <pc:spChg chg="mod">
          <ac:chgData name="ELFERS, Lauren" userId="96af0c5d-bf58-4d9d-990f-00149635247e" providerId="ADAL" clId="{367905E1-6328-468F-9655-EE89764F3DDE}" dt="2021-08-18T15:44:46.643" v="1185" actId="2711"/>
          <ac:spMkLst>
            <pc:docMk/>
            <pc:sldMk cId="4230570723" sldId="496"/>
            <ac:spMk id="2" creationId="{00000000-0000-0000-0000-000000000000}"/>
          </ac:spMkLst>
        </pc:spChg>
      </pc:sldChg>
      <pc:sldChg chg="add ord">
        <pc:chgData name="ELFERS, Lauren" userId="96af0c5d-bf58-4d9d-990f-00149635247e" providerId="ADAL" clId="{367905E1-6328-468F-9655-EE89764F3DDE}" dt="2021-08-18T15:41:24.500" v="1040"/>
        <pc:sldMkLst>
          <pc:docMk/>
          <pc:sldMk cId="1355975719" sldId="497"/>
        </pc:sldMkLst>
      </pc:sldChg>
      <pc:sldChg chg="add ord">
        <pc:chgData name="ELFERS, Lauren" userId="96af0c5d-bf58-4d9d-990f-00149635247e" providerId="ADAL" clId="{367905E1-6328-468F-9655-EE89764F3DDE}" dt="2021-08-18T15:41:28.952" v="1043"/>
        <pc:sldMkLst>
          <pc:docMk/>
          <pc:sldMk cId="3641677817" sldId="498"/>
        </pc:sldMkLst>
      </pc:sldChg>
      <pc:sldChg chg="modSp add mod">
        <pc:chgData name="ELFERS, Lauren" userId="96af0c5d-bf58-4d9d-990f-00149635247e" providerId="ADAL" clId="{367905E1-6328-468F-9655-EE89764F3DDE}" dt="2021-08-18T15:43:40.214" v="1179" actId="207"/>
        <pc:sldMkLst>
          <pc:docMk/>
          <pc:sldMk cId="3365526354" sldId="499"/>
        </pc:sldMkLst>
        <pc:spChg chg="mod">
          <ac:chgData name="ELFERS, Lauren" userId="96af0c5d-bf58-4d9d-990f-00149635247e" providerId="ADAL" clId="{367905E1-6328-468F-9655-EE89764F3DDE}" dt="2021-08-18T15:43:40.214" v="1179" actId="207"/>
          <ac:spMkLst>
            <pc:docMk/>
            <pc:sldMk cId="3365526354" sldId="499"/>
            <ac:spMk id="12" creationId="{D93C83A1-14CE-44B1-936F-AD0A3B5AF12E}"/>
          </ac:spMkLst>
        </pc:spChg>
      </pc:sldChg>
      <pc:sldChg chg="modSp add mod ord modNotesTx">
        <pc:chgData name="ELFERS, Lauren" userId="96af0c5d-bf58-4d9d-990f-00149635247e" providerId="ADAL" clId="{367905E1-6328-468F-9655-EE89764F3DDE}" dt="2021-08-18T15:45:11.793" v="1198" actId="207"/>
        <pc:sldMkLst>
          <pc:docMk/>
          <pc:sldMk cId="4097851795" sldId="500"/>
        </pc:sldMkLst>
        <pc:spChg chg="mod">
          <ac:chgData name="ELFERS, Lauren" userId="96af0c5d-bf58-4d9d-990f-00149635247e" providerId="ADAL" clId="{367905E1-6328-468F-9655-EE89764F3DDE}" dt="2021-08-18T15:45:11.793" v="1198" actId="207"/>
          <ac:spMkLst>
            <pc:docMk/>
            <pc:sldMk cId="4097851795" sldId="500"/>
            <ac:spMk id="2" creationId="{00000000-0000-0000-0000-000000000000}"/>
          </ac:spMkLst>
        </pc:spChg>
      </pc:sldChg>
      <pc:sldChg chg="modSp add mod modNotesTx">
        <pc:chgData name="ELFERS, Lauren" userId="96af0c5d-bf58-4d9d-990f-00149635247e" providerId="ADAL" clId="{367905E1-6328-468F-9655-EE89764F3DDE}" dt="2021-08-18T15:45:34.799" v="1211" actId="20577"/>
        <pc:sldMkLst>
          <pc:docMk/>
          <pc:sldMk cId="4192242198" sldId="501"/>
        </pc:sldMkLst>
        <pc:spChg chg="mod">
          <ac:chgData name="ELFERS, Lauren" userId="96af0c5d-bf58-4d9d-990f-00149635247e" providerId="ADAL" clId="{367905E1-6328-468F-9655-EE89764F3DDE}" dt="2021-08-18T15:45:31.298" v="1206" actId="2711"/>
          <ac:spMkLst>
            <pc:docMk/>
            <pc:sldMk cId="4192242198" sldId="501"/>
            <ac:spMk id="2" creationId="{00000000-0000-0000-0000-000000000000}"/>
          </ac:spMkLst>
        </pc:spChg>
      </pc:sldChg>
      <pc:sldChg chg="modSp add mod">
        <pc:chgData name="ELFERS, Lauren" userId="96af0c5d-bf58-4d9d-990f-00149635247e" providerId="ADAL" clId="{367905E1-6328-468F-9655-EE89764F3DDE}" dt="2021-08-18T15:45:43.050" v="1213" actId="2711"/>
        <pc:sldMkLst>
          <pc:docMk/>
          <pc:sldMk cId="218180547" sldId="502"/>
        </pc:sldMkLst>
        <pc:spChg chg="mod">
          <ac:chgData name="ELFERS, Lauren" userId="96af0c5d-bf58-4d9d-990f-00149635247e" providerId="ADAL" clId="{367905E1-6328-468F-9655-EE89764F3DDE}" dt="2021-08-18T15:45:43.050" v="1213" actId="2711"/>
          <ac:spMkLst>
            <pc:docMk/>
            <pc:sldMk cId="218180547" sldId="502"/>
            <ac:spMk id="2" creationId="{00000000-0000-0000-0000-000000000000}"/>
          </ac:spMkLst>
        </pc:spChg>
      </pc:sldChg>
      <pc:sldChg chg="modSp add mod ord">
        <pc:chgData name="ELFERS, Lauren" userId="96af0c5d-bf58-4d9d-990f-00149635247e" providerId="ADAL" clId="{367905E1-6328-468F-9655-EE89764F3DDE}" dt="2021-08-18T15:45:55.982" v="1217" actId="2711"/>
        <pc:sldMkLst>
          <pc:docMk/>
          <pc:sldMk cId="1705773016" sldId="503"/>
        </pc:sldMkLst>
        <pc:spChg chg="mod">
          <ac:chgData name="ELFERS, Lauren" userId="96af0c5d-bf58-4d9d-990f-00149635247e" providerId="ADAL" clId="{367905E1-6328-468F-9655-EE89764F3DDE}" dt="2021-08-18T15:45:55.982" v="1217" actId="2711"/>
          <ac:spMkLst>
            <pc:docMk/>
            <pc:sldMk cId="1705773016" sldId="503"/>
            <ac:spMk id="2" creationId="{00000000-0000-0000-0000-000000000000}"/>
          </ac:spMkLst>
        </pc:spChg>
      </pc:sldChg>
      <pc:sldChg chg="add ord">
        <pc:chgData name="ELFERS, Lauren" userId="96af0c5d-bf58-4d9d-990f-00149635247e" providerId="ADAL" clId="{367905E1-6328-468F-9655-EE89764F3DDE}" dt="2021-08-18T15:46:03.218" v="1220"/>
        <pc:sldMkLst>
          <pc:docMk/>
          <pc:sldMk cId="1132403378" sldId="504"/>
        </pc:sldMkLst>
      </pc:sldChg>
      <pc:sldChg chg="add ord">
        <pc:chgData name="ELFERS, Lauren" userId="96af0c5d-bf58-4d9d-990f-00149635247e" providerId="ADAL" clId="{367905E1-6328-468F-9655-EE89764F3DDE}" dt="2021-08-18T15:46:11.073" v="1223"/>
        <pc:sldMkLst>
          <pc:docMk/>
          <pc:sldMk cId="3088695179" sldId="505"/>
        </pc:sldMkLst>
      </pc:sldChg>
      <pc:sldChg chg="add ord">
        <pc:chgData name="ELFERS, Lauren" userId="96af0c5d-bf58-4d9d-990f-00149635247e" providerId="ADAL" clId="{367905E1-6328-468F-9655-EE89764F3DDE}" dt="2021-08-18T15:46:16.664" v="1226"/>
        <pc:sldMkLst>
          <pc:docMk/>
          <pc:sldMk cId="1043861612" sldId="506"/>
        </pc:sldMkLst>
      </pc:sldChg>
      <pc:sldChg chg="add ord">
        <pc:chgData name="ELFERS, Lauren" userId="96af0c5d-bf58-4d9d-990f-00149635247e" providerId="ADAL" clId="{367905E1-6328-468F-9655-EE89764F3DDE}" dt="2021-08-18T15:46:20.698" v="1229"/>
        <pc:sldMkLst>
          <pc:docMk/>
          <pc:sldMk cId="3378048419" sldId="507"/>
        </pc:sldMkLst>
      </pc:sldChg>
      <pc:sldChg chg="add ord">
        <pc:chgData name="ELFERS, Lauren" userId="96af0c5d-bf58-4d9d-990f-00149635247e" providerId="ADAL" clId="{367905E1-6328-468F-9655-EE89764F3DDE}" dt="2021-08-18T15:46:26.641" v="1232"/>
        <pc:sldMkLst>
          <pc:docMk/>
          <pc:sldMk cId="1653231021" sldId="508"/>
        </pc:sldMkLst>
      </pc:sldChg>
      <pc:sldChg chg="add ord">
        <pc:chgData name="ELFERS, Lauren" userId="96af0c5d-bf58-4d9d-990f-00149635247e" providerId="ADAL" clId="{367905E1-6328-468F-9655-EE89764F3DDE}" dt="2021-08-18T15:46:30.961" v="1235"/>
        <pc:sldMkLst>
          <pc:docMk/>
          <pc:sldMk cId="3041999998" sldId="509"/>
        </pc:sldMkLst>
      </pc:sldChg>
      <pc:sldChg chg="add ord">
        <pc:chgData name="ELFERS, Lauren" userId="96af0c5d-bf58-4d9d-990f-00149635247e" providerId="ADAL" clId="{367905E1-6328-468F-9655-EE89764F3DDE}" dt="2021-08-18T15:46:36.712" v="1238"/>
        <pc:sldMkLst>
          <pc:docMk/>
          <pc:sldMk cId="444311851" sldId="510"/>
        </pc:sldMkLst>
      </pc:sldChg>
      <pc:sldChg chg="add ord">
        <pc:chgData name="ELFERS, Lauren" userId="96af0c5d-bf58-4d9d-990f-00149635247e" providerId="ADAL" clId="{367905E1-6328-468F-9655-EE89764F3DDE}" dt="2021-08-18T15:46:40.937" v="1241"/>
        <pc:sldMkLst>
          <pc:docMk/>
          <pc:sldMk cId="1517243240" sldId="511"/>
        </pc:sldMkLst>
      </pc:sldChg>
      <pc:sldChg chg="modSp add mod ord">
        <pc:chgData name="ELFERS, Lauren" userId="96af0c5d-bf58-4d9d-990f-00149635247e" providerId="ADAL" clId="{367905E1-6328-468F-9655-EE89764F3DDE}" dt="2021-08-18T15:51:07.590" v="1429" actId="20577"/>
        <pc:sldMkLst>
          <pc:docMk/>
          <pc:sldMk cId="894039248" sldId="512"/>
        </pc:sldMkLst>
        <pc:spChg chg="mod">
          <ac:chgData name="ELFERS, Lauren" userId="96af0c5d-bf58-4d9d-990f-00149635247e" providerId="ADAL" clId="{367905E1-6328-468F-9655-EE89764F3DDE}" dt="2021-08-18T15:51:07.590" v="1429" actId="20577"/>
          <ac:spMkLst>
            <pc:docMk/>
            <pc:sldMk cId="894039248" sldId="512"/>
            <ac:spMk id="2" creationId="{00000000-0000-0000-0000-000000000000}"/>
          </ac:spMkLst>
        </pc:spChg>
        <pc:spChg chg="mod">
          <ac:chgData name="ELFERS, Lauren" userId="96af0c5d-bf58-4d9d-990f-00149635247e" providerId="ADAL" clId="{367905E1-6328-468F-9655-EE89764F3DDE}" dt="2021-08-18T15:49:07.200" v="1317" actId="1076"/>
          <ac:spMkLst>
            <pc:docMk/>
            <pc:sldMk cId="894039248" sldId="512"/>
            <ac:spMk id="4" creationId="{DC810296-B1F3-415E-B897-5CB96756BCED}"/>
          </ac:spMkLst>
        </pc:spChg>
        <pc:spChg chg="mod">
          <ac:chgData name="ELFERS, Lauren" userId="96af0c5d-bf58-4d9d-990f-00149635247e" providerId="ADAL" clId="{367905E1-6328-468F-9655-EE89764F3DDE}" dt="2021-08-18T15:50:04.006" v="1401" actId="1076"/>
          <ac:spMkLst>
            <pc:docMk/>
            <pc:sldMk cId="894039248" sldId="512"/>
            <ac:spMk id="8" creationId="{3AE83347-54D3-40E8-B0E3-66713B0933EE}"/>
          </ac:spMkLst>
        </pc:spChg>
        <pc:spChg chg="mod">
          <ac:chgData name="ELFERS, Lauren" userId="96af0c5d-bf58-4d9d-990f-00149635247e" providerId="ADAL" clId="{367905E1-6328-468F-9655-EE89764F3DDE}" dt="2021-08-18T15:50:13.744" v="1409" actId="14100"/>
          <ac:spMkLst>
            <pc:docMk/>
            <pc:sldMk cId="894039248" sldId="512"/>
            <ac:spMk id="10" creationId="{DF645725-BA0D-446A-BEE3-3AB7F796110D}"/>
          </ac:spMkLst>
        </pc:spChg>
        <pc:spChg chg="mod">
          <ac:chgData name="ELFERS, Lauren" userId="96af0c5d-bf58-4d9d-990f-00149635247e" providerId="ADAL" clId="{367905E1-6328-468F-9655-EE89764F3DDE}" dt="2021-08-18T15:50:21.354" v="1413" actId="20577"/>
          <ac:spMkLst>
            <pc:docMk/>
            <pc:sldMk cId="894039248" sldId="512"/>
            <ac:spMk id="11" creationId="{EEACD774-911D-49A1-B8E5-F4861FE4D429}"/>
          </ac:spMkLst>
        </pc:spChg>
        <pc:spChg chg="mod">
          <ac:chgData name="ELFERS, Lauren" userId="96af0c5d-bf58-4d9d-990f-00149635247e" providerId="ADAL" clId="{367905E1-6328-468F-9655-EE89764F3DDE}" dt="2021-08-18T15:50:34.614" v="1416" actId="207"/>
          <ac:spMkLst>
            <pc:docMk/>
            <pc:sldMk cId="894039248" sldId="512"/>
            <ac:spMk id="12" creationId="{D93C83A1-14CE-44B1-936F-AD0A3B5AF12E}"/>
          </ac:spMkLst>
        </pc:spChg>
      </pc:sldChg>
      <pc:sldChg chg="add ord modNotesTx">
        <pc:chgData name="ELFERS, Lauren" userId="96af0c5d-bf58-4d9d-990f-00149635247e" providerId="ADAL" clId="{367905E1-6328-468F-9655-EE89764F3DDE}" dt="2021-08-18T15:52:48.786" v="1439" actId="20577"/>
        <pc:sldMkLst>
          <pc:docMk/>
          <pc:sldMk cId="1343544821" sldId="513"/>
        </pc:sldMkLst>
      </pc:sldChg>
      <pc:sldChg chg="add ord modNotesTx">
        <pc:chgData name="ELFERS, Lauren" userId="96af0c5d-bf58-4d9d-990f-00149635247e" providerId="ADAL" clId="{367905E1-6328-468F-9655-EE89764F3DDE}" dt="2021-08-18T15:52:57.178" v="1445" actId="20577"/>
        <pc:sldMkLst>
          <pc:docMk/>
          <pc:sldMk cId="1931120063" sldId="514"/>
        </pc:sldMkLst>
      </pc:sldChg>
      <pc:sldChg chg="add ord modNotesTx">
        <pc:chgData name="ELFERS, Lauren" userId="96af0c5d-bf58-4d9d-990f-00149635247e" providerId="ADAL" clId="{367905E1-6328-468F-9655-EE89764F3DDE}" dt="2021-08-18T15:53:25.417" v="1451" actId="20577"/>
        <pc:sldMkLst>
          <pc:docMk/>
          <pc:sldMk cId="3590483588" sldId="515"/>
        </pc:sldMkLst>
      </pc:sldChg>
      <pc:sldChg chg="add ord modNotesTx">
        <pc:chgData name="ELFERS, Lauren" userId="96af0c5d-bf58-4d9d-990f-00149635247e" providerId="ADAL" clId="{367905E1-6328-468F-9655-EE89764F3DDE}" dt="2021-08-18T15:53:38.272" v="1459" actId="20577"/>
        <pc:sldMkLst>
          <pc:docMk/>
          <pc:sldMk cId="1560277706" sldId="516"/>
        </pc:sldMkLst>
      </pc:sldChg>
      <pc:sldChg chg="add ord">
        <pc:chgData name="ELFERS, Lauren" userId="96af0c5d-bf58-4d9d-990f-00149635247e" providerId="ADAL" clId="{367905E1-6328-468F-9655-EE89764F3DDE}" dt="2021-08-18T15:53:45.420" v="1462"/>
        <pc:sldMkLst>
          <pc:docMk/>
          <pc:sldMk cId="497615691" sldId="517"/>
        </pc:sldMkLst>
      </pc:sldChg>
      <pc:sldChg chg="add ord">
        <pc:chgData name="ELFERS, Lauren" userId="96af0c5d-bf58-4d9d-990f-00149635247e" providerId="ADAL" clId="{367905E1-6328-468F-9655-EE89764F3DDE}" dt="2021-08-18T15:53:49.884" v="1465"/>
        <pc:sldMkLst>
          <pc:docMk/>
          <pc:sldMk cId="479944082" sldId="518"/>
        </pc:sldMkLst>
      </pc:sldChg>
      <pc:sldChg chg="add ord">
        <pc:chgData name="ELFERS, Lauren" userId="96af0c5d-bf58-4d9d-990f-00149635247e" providerId="ADAL" clId="{367905E1-6328-468F-9655-EE89764F3DDE}" dt="2021-08-18T15:53:55.460" v="1468"/>
        <pc:sldMkLst>
          <pc:docMk/>
          <pc:sldMk cId="177427083" sldId="519"/>
        </pc:sldMkLst>
      </pc:sldChg>
      <pc:sldChg chg="add ord">
        <pc:chgData name="ELFERS, Lauren" userId="96af0c5d-bf58-4d9d-990f-00149635247e" providerId="ADAL" clId="{367905E1-6328-468F-9655-EE89764F3DDE}" dt="2021-08-18T15:53:59.005" v="1471"/>
        <pc:sldMkLst>
          <pc:docMk/>
          <pc:sldMk cId="192006451" sldId="520"/>
        </pc:sldMkLst>
      </pc:sldChg>
      <pc:sldChg chg="add ord">
        <pc:chgData name="ELFERS, Lauren" userId="96af0c5d-bf58-4d9d-990f-00149635247e" providerId="ADAL" clId="{367905E1-6328-468F-9655-EE89764F3DDE}" dt="2021-08-18T15:54:03.001" v="1474"/>
        <pc:sldMkLst>
          <pc:docMk/>
          <pc:sldMk cId="4182440870" sldId="521"/>
        </pc:sldMkLst>
      </pc:sldChg>
      <pc:sldChg chg="add ord">
        <pc:chgData name="ELFERS, Lauren" userId="96af0c5d-bf58-4d9d-990f-00149635247e" providerId="ADAL" clId="{367905E1-6328-468F-9655-EE89764F3DDE}" dt="2021-08-18T15:54:08.564" v="1477"/>
        <pc:sldMkLst>
          <pc:docMk/>
          <pc:sldMk cId="468084143" sldId="522"/>
        </pc:sldMkLst>
      </pc:sldChg>
      <pc:sldChg chg="add ord">
        <pc:chgData name="ELFERS, Lauren" userId="96af0c5d-bf58-4d9d-990f-00149635247e" providerId="ADAL" clId="{367905E1-6328-468F-9655-EE89764F3DDE}" dt="2021-08-18T15:54:14.589" v="1480"/>
        <pc:sldMkLst>
          <pc:docMk/>
          <pc:sldMk cId="3351468013" sldId="523"/>
        </pc:sldMkLst>
      </pc:sldChg>
      <pc:sldChg chg="add ord">
        <pc:chgData name="ELFERS, Lauren" userId="96af0c5d-bf58-4d9d-990f-00149635247e" providerId="ADAL" clId="{367905E1-6328-468F-9655-EE89764F3DDE}" dt="2021-08-18T15:54:18.642" v="1483"/>
        <pc:sldMkLst>
          <pc:docMk/>
          <pc:sldMk cId="2082034321" sldId="524"/>
        </pc:sldMkLst>
      </pc:sldChg>
      <pc:sldChg chg="modSp add mod ord">
        <pc:chgData name="ELFERS, Lauren" userId="96af0c5d-bf58-4d9d-990f-00149635247e" providerId="ADAL" clId="{367905E1-6328-468F-9655-EE89764F3DDE}" dt="2021-08-18T15:54:49.905" v="1524" actId="20577"/>
        <pc:sldMkLst>
          <pc:docMk/>
          <pc:sldMk cId="2994266681" sldId="525"/>
        </pc:sldMkLst>
        <pc:spChg chg="mod">
          <ac:chgData name="ELFERS, Lauren" userId="96af0c5d-bf58-4d9d-990f-00149635247e" providerId="ADAL" clId="{367905E1-6328-468F-9655-EE89764F3DDE}" dt="2021-08-18T15:54:49.905" v="1524" actId="20577"/>
          <ac:spMkLst>
            <pc:docMk/>
            <pc:sldMk cId="2994266681" sldId="525"/>
            <ac:spMk id="2" creationId="{00000000-0000-0000-0000-000000000000}"/>
          </ac:spMkLst>
        </pc:spChg>
      </pc:sldChg>
      <pc:sldChg chg="modSp add mod ord">
        <pc:chgData name="ELFERS, Lauren" userId="96af0c5d-bf58-4d9d-990f-00149635247e" providerId="ADAL" clId="{367905E1-6328-468F-9655-EE89764F3DDE}" dt="2021-08-25T14:05:08.677" v="1664" actId="14100"/>
        <pc:sldMkLst>
          <pc:docMk/>
          <pc:sldMk cId="3108996115" sldId="526"/>
        </pc:sldMkLst>
        <pc:spChg chg="mod">
          <ac:chgData name="ELFERS, Lauren" userId="96af0c5d-bf58-4d9d-990f-00149635247e" providerId="ADAL" clId="{367905E1-6328-468F-9655-EE89764F3DDE}" dt="2021-08-25T14:04:56.954" v="1658" actId="207"/>
          <ac:spMkLst>
            <pc:docMk/>
            <pc:sldMk cId="3108996115" sldId="526"/>
            <ac:spMk id="2" creationId="{00000000-0000-0000-0000-000000000000}"/>
          </ac:spMkLst>
        </pc:spChg>
        <pc:spChg chg="mod">
          <ac:chgData name="ELFERS, Lauren" userId="96af0c5d-bf58-4d9d-990f-00149635247e" providerId="ADAL" clId="{367905E1-6328-468F-9655-EE89764F3DDE}" dt="2021-08-25T14:04:42.519" v="1657" actId="20577"/>
          <ac:spMkLst>
            <pc:docMk/>
            <pc:sldMk cId="3108996115" sldId="526"/>
            <ac:spMk id="11" creationId="{EEACD774-911D-49A1-B8E5-F4861FE4D429}"/>
          </ac:spMkLst>
        </pc:spChg>
        <pc:spChg chg="mod">
          <ac:chgData name="ELFERS, Lauren" userId="96af0c5d-bf58-4d9d-990f-00149635247e" providerId="ADAL" clId="{367905E1-6328-468F-9655-EE89764F3DDE}" dt="2021-08-25T14:05:08.677" v="1664" actId="14100"/>
          <ac:spMkLst>
            <pc:docMk/>
            <pc:sldMk cId="3108996115" sldId="526"/>
            <ac:spMk id="12" creationId="{D93C83A1-14CE-44B1-936F-AD0A3B5AF12E}"/>
          </ac:spMkLst>
        </pc:spChg>
      </pc:sldChg>
      <pc:sldChg chg="modSp add mod ord">
        <pc:chgData name="ELFERS, Lauren" userId="96af0c5d-bf58-4d9d-990f-00149635247e" providerId="ADAL" clId="{367905E1-6328-468F-9655-EE89764F3DDE}" dt="2021-08-25T14:05:36.039" v="1672" actId="20577"/>
        <pc:sldMkLst>
          <pc:docMk/>
          <pc:sldMk cId="798575447" sldId="527"/>
        </pc:sldMkLst>
        <pc:spChg chg="mod">
          <ac:chgData name="ELFERS, Lauren" userId="96af0c5d-bf58-4d9d-990f-00149635247e" providerId="ADAL" clId="{367905E1-6328-468F-9655-EE89764F3DDE}" dt="2021-08-25T14:05:36.039" v="1672" actId="20577"/>
          <ac:spMkLst>
            <pc:docMk/>
            <pc:sldMk cId="798575447" sldId="527"/>
            <ac:spMk id="2" creationId="{00000000-0000-0000-0000-000000000000}"/>
          </ac:spMkLst>
        </pc:spChg>
      </pc:sldChg>
      <pc:sldChg chg="new del">
        <pc:chgData name="ELFERS, Lauren" userId="96af0c5d-bf58-4d9d-990f-00149635247e" providerId="ADAL" clId="{367905E1-6328-468F-9655-EE89764F3DDE}" dt="2021-08-25T14:05:26.559" v="1666" actId="680"/>
        <pc:sldMkLst>
          <pc:docMk/>
          <pc:sldMk cId="1028688384" sldId="527"/>
        </pc:sldMkLst>
      </pc:sldChg>
      <pc:sldChg chg="modSp add mod">
        <pc:chgData name="ELFERS, Lauren" userId="96af0c5d-bf58-4d9d-990f-00149635247e" providerId="ADAL" clId="{367905E1-6328-468F-9655-EE89764F3DDE}" dt="2021-08-25T14:05:58.782" v="1677" actId="20577"/>
        <pc:sldMkLst>
          <pc:docMk/>
          <pc:sldMk cId="572658640" sldId="528"/>
        </pc:sldMkLst>
        <pc:spChg chg="mod">
          <ac:chgData name="ELFERS, Lauren" userId="96af0c5d-bf58-4d9d-990f-00149635247e" providerId="ADAL" clId="{367905E1-6328-468F-9655-EE89764F3DDE}" dt="2021-08-25T14:05:58.782" v="1677" actId="20577"/>
          <ac:spMkLst>
            <pc:docMk/>
            <pc:sldMk cId="572658640" sldId="528"/>
            <ac:spMk id="2" creationId="{00000000-0000-0000-0000-000000000000}"/>
          </ac:spMkLst>
        </pc:spChg>
      </pc:sldChg>
      <pc:sldChg chg="modSp add mod modNotesTx">
        <pc:chgData name="ELFERS, Lauren" userId="96af0c5d-bf58-4d9d-990f-00149635247e" providerId="ADAL" clId="{367905E1-6328-468F-9655-EE89764F3DDE}" dt="2021-08-25T14:06:14.422" v="1687" actId="207"/>
        <pc:sldMkLst>
          <pc:docMk/>
          <pc:sldMk cId="2089127008" sldId="529"/>
        </pc:sldMkLst>
        <pc:spChg chg="mod">
          <ac:chgData name="ELFERS, Lauren" userId="96af0c5d-bf58-4d9d-990f-00149635247e" providerId="ADAL" clId="{367905E1-6328-468F-9655-EE89764F3DDE}" dt="2021-08-25T14:06:14.422" v="1687" actId="207"/>
          <ac:spMkLst>
            <pc:docMk/>
            <pc:sldMk cId="2089127008" sldId="529"/>
            <ac:spMk id="2" creationId="{00000000-0000-0000-0000-000000000000}"/>
          </ac:spMkLst>
        </pc:spChg>
      </pc:sldChg>
      <pc:sldChg chg="modSp add mod">
        <pc:chgData name="ELFERS, Lauren" userId="96af0c5d-bf58-4d9d-990f-00149635247e" providerId="ADAL" clId="{367905E1-6328-468F-9655-EE89764F3DDE}" dt="2021-08-25T14:06:23.481" v="1689" actId="2711"/>
        <pc:sldMkLst>
          <pc:docMk/>
          <pc:sldMk cId="2220312609" sldId="530"/>
        </pc:sldMkLst>
        <pc:spChg chg="mod">
          <ac:chgData name="ELFERS, Lauren" userId="96af0c5d-bf58-4d9d-990f-00149635247e" providerId="ADAL" clId="{367905E1-6328-468F-9655-EE89764F3DDE}" dt="2021-08-25T14:06:23.481" v="1689" actId="2711"/>
          <ac:spMkLst>
            <pc:docMk/>
            <pc:sldMk cId="2220312609" sldId="530"/>
            <ac:spMk id="2" creationId="{00000000-0000-0000-0000-000000000000}"/>
          </ac:spMkLst>
        </pc:spChg>
      </pc:sldChg>
      <pc:sldChg chg="new del">
        <pc:chgData name="ELFERS, Lauren" userId="96af0c5d-bf58-4d9d-990f-00149635247e" providerId="ADAL" clId="{367905E1-6328-468F-9655-EE89764F3DDE}" dt="2021-08-25T14:07:46.668" v="1691" actId="680"/>
        <pc:sldMkLst>
          <pc:docMk/>
          <pc:sldMk cId="29218881" sldId="531"/>
        </pc:sldMkLst>
      </pc:sldChg>
      <pc:sldChg chg="add ord">
        <pc:chgData name="ELFERS, Lauren" userId="96af0c5d-bf58-4d9d-990f-00149635247e" providerId="ADAL" clId="{367905E1-6328-468F-9655-EE89764F3DDE}" dt="2021-08-25T14:07:52.365" v="1694"/>
        <pc:sldMkLst>
          <pc:docMk/>
          <pc:sldMk cId="4020096771" sldId="531"/>
        </pc:sldMkLst>
      </pc:sldChg>
      <pc:sldChg chg="add ord">
        <pc:chgData name="ELFERS, Lauren" userId="96af0c5d-bf58-4d9d-990f-00149635247e" providerId="ADAL" clId="{367905E1-6328-468F-9655-EE89764F3DDE}" dt="2021-08-25T14:08:00.566" v="1697"/>
        <pc:sldMkLst>
          <pc:docMk/>
          <pc:sldMk cId="2815474843" sldId="532"/>
        </pc:sldMkLst>
      </pc:sldChg>
      <pc:sldChg chg="add ord">
        <pc:chgData name="ELFERS, Lauren" userId="96af0c5d-bf58-4d9d-990f-00149635247e" providerId="ADAL" clId="{367905E1-6328-468F-9655-EE89764F3DDE}" dt="2021-08-25T14:08:11.311" v="1700"/>
        <pc:sldMkLst>
          <pc:docMk/>
          <pc:sldMk cId="1314069051" sldId="533"/>
        </pc:sldMkLst>
      </pc:sldChg>
      <pc:sldChg chg="add ord">
        <pc:chgData name="ELFERS, Lauren" userId="96af0c5d-bf58-4d9d-990f-00149635247e" providerId="ADAL" clId="{367905E1-6328-468F-9655-EE89764F3DDE}" dt="2021-08-25T14:08:17.468" v="1703"/>
        <pc:sldMkLst>
          <pc:docMk/>
          <pc:sldMk cId="501214809" sldId="534"/>
        </pc:sldMkLst>
      </pc:sldChg>
      <pc:sldChg chg="add ord">
        <pc:chgData name="ELFERS, Lauren" userId="96af0c5d-bf58-4d9d-990f-00149635247e" providerId="ADAL" clId="{367905E1-6328-468F-9655-EE89764F3DDE}" dt="2021-08-25T14:08:39.830" v="1706"/>
        <pc:sldMkLst>
          <pc:docMk/>
          <pc:sldMk cId="3429644645" sldId="535"/>
        </pc:sldMkLst>
      </pc:sldChg>
      <pc:sldChg chg="add ord">
        <pc:chgData name="ELFERS, Lauren" userId="96af0c5d-bf58-4d9d-990f-00149635247e" providerId="ADAL" clId="{367905E1-6328-468F-9655-EE89764F3DDE}" dt="2021-08-25T14:08:46.357" v="1709"/>
        <pc:sldMkLst>
          <pc:docMk/>
          <pc:sldMk cId="1726167396" sldId="536"/>
        </pc:sldMkLst>
      </pc:sldChg>
      <pc:sldChg chg="add ord">
        <pc:chgData name="ELFERS, Lauren" userId="96af0c5d-bf58-4d9d-990f-00149635247e" providerId="ADAL" clId="{367905E1-6328-468F-9655-EE89764F3DDE}" dt="2021-08-25T14:08:50.398" v="1712"/>
        <pc:sldMkLst>
          <pc:docMk/>
          <pc:sldMk cId="3658597757" sldId="537"/>
        </pc:sldMkLst>
      </pc:sldChg>
      <pc:sldChg chg="add ord">
        <pc:chgData name="ELFERS, Lauren" userId="96af0c5d-bf58-4d9d-990f-00149635247e" providerId="ADAL" clId="{367905E1-6328-468F-9655-EE89764F3DDE}" dt="2021-08-25T14:08:55.938" v="1715"/>
        <pc:sldMkLst>
          <pc:docMk/>
          <pc:sldMk cId="4229744004" sldId="538"/>
        </pc:sldMkLst>
      </pc:sldChg>
      <pc:sldChg chg="modSp add mod ord">
        <pc:chgData name="ELFERS, Lauren" userId="96af0c5d-bf58-4d9d-990f-00149635247e" providerId="ADAL" clId="{367905E1-6328-468F-9655-EE89764F3DDE}" dt="2021-08-25T14:10:29.153" v="1739" actId="14100"/>
        <pc:sldMkLst>
          <pc:docMk/>
          <pc:sldMk cId="1145637833" sldId="539"/>
        </pc:sldMkLst>
        <pc:spChg chg="mod">
          <ac:chgData name="ELFERS, Lauren" userId="96af0c5d-bf58-4d9d-990f-00149635247e" providerId="ADAL" clId="{367905E1-6328-468F-9655-EE89764F3DDE}" dt="2021-08-25T14:09:58.181" v="1727" actId="20577"/>
          <ac:spMkLst>
            <pc:docMk/>
            <pc:sldMk cId="1145637833" sldId="539"/>
            <ac:spMk id="2" creationId="{00000000-0000-0000-0000-000000000000}"/>
          </ac:spMkLst>
        </pc:spChg>
        <pc:spChg chg="mod">
          <ac:chgData name="ELFERS, Lauren" userId="96af0c5d-bf58-4d9d-990f-00149635247e" providerId="ADAL" clId="{367905E1-6328-468F-9655-EE89764F3DDE}" dt="2021-08-25T14:10:06.141" v="1728" actId="207"/>
          <ac:spMkLst>
            <pc:docMk/>
            <pc:sldMk cId="1145637833" sldId="539"/>
            <ac:spMk id="8" creationId="{3AE83347-54D3-40E8-B0E3-66713B0933EE}"/>
          </ac:spMkLst>
        </pc:spChg>
        <pc:spChg chg="mod">
          <ac:chgData name="ELFERS, Lauren" userId="96af0c5d-bf58-4d9d-990f-00149635247e" providerId="ADAL" clId="{367905E1-6328-468F-9655-EE89764F3DDE}" dt="2021-08-25T14:10:29.153" v="1739" actId="14100"/>
          <ac:spMkLst>
            <pc:docMk/>
            <pc:sldMk cId="1145637833" sldId="539"/>
            <ac:spMk id="11" creationId="{EEACD774-911D-49A1-B8E5-F4861FE4D429}"/>
          </ac:spMkLst>
        </pc:spChg>
        <pc:spChg chg="mod">
          <ac:chgData name="ELFERS, Lauren" userId="96af0c5d-bf58-4d9d-990f-00149635247e" providerId="ADAL" clId="{367905E1-6328-468F-9655-EE89764F3DDE}" dt="2021-08-25T14:10:26.321" v="1738" actId="14100"/>
          <ac:spMkLst>
            <pc:docMk/>
            <pc:sldMk cId="1145637833" sldId="539"/>
            <ac:spMk id="12" creationId="{D93C83A1-14CE-44B1-936F-AD0A3B5AF12E}"/>
          </ac:spMkLst>
        </pc:spChg>
      </pc:sldChg>
      <pc:sldChg chg="modSp add mod ord">
        <pc:chgData name="ELFERS, Lauren" userId="96af0c5d-bf58-4d9d-990f-00149635247e" providerId="ADAL" clId="{367905E1-6328-468F-9655-EE89764F3DDE}" dt="2021-08-25T14:10:49.745" v="1743" actId="207"/>
        <pc:sldMkLst>
          <pc:docMk/>
          <pc:sldMk cId="1189847855" sldId="540"/>
        </pc:sldMkLst>
        <pc:spChg chg="mod">
          <ac:chgData name="ELFERS, Lauren" userId="96af0c5d-bf58-4d9d-990f-00149635247e" providerId="ADAL" clId="{367905E1-6328-468F-9655-EE89764F3DDE}" dt="2021-08-25T14:10:49.745" v="1743" actId="207"/>
          <ac:spMkLst>
            <pc:docMk/>
            <pc:sldMk cId="1189847855" sldId="540"/>
            <ac:spMk id="2" creationId="{00000000-0000-0000-0000-000000000000}"/>
          </ac:spMkLst>
        </pc:spChg>
      </pc:sldChg>
      <pc:sldChg chg="modSp add mod ord">
        <pc:chgData name="ELFERS, Lauren" userId="96af0c5d-bf58-4d9d-990f-00149635247e" providerId="ADAL" clId="{367905E1-6328-468F-9655-EE89764F3DDE}" dt="2021-08-25T14:10:59.969" v="1747" actId="207"/>
        <pc:sldMkLst>
          <pc:docMk/>
          <pc:sldMk cId="1428297521" sldId="541"/>
        </pc:sldMkLst>
        <pc:spChg chg="mod">
          <ac:chgData name="ELFERS, Lauren" userId="96af0c5d-bf58-4d9d-990f-00149635247e" providerId="ADAL" clId="{367905E1-6328-468F-9655-EE89764F3DDE}" dt="2021-08-25T14:10:59.969" v="1747" actId="207"/>
          <ac:spMkLst>
            <pc:docMk/>
            <pc:sldMk cId="1428297521" sldId="541"/>
            <ac:spMk id="2" creationId="{00000000-0000-0000-0000-000000000000}"/>
          </ac:spMkLst>
        </pc:spChg>
      </pc:sldChg>
      <pc:sldChg chg="modSp add mod">
        <pc:chgData name="ELFERS, Lauren" userId="96af0c5d-bf58-4d9d-990f-00149635247e" providerId="ADAL" clId="{367905E1-6328-468F-9655-EE89764F3DDE}" dt="2021-08-25T14:11:13.586" v="1751" actId="2711"/>
        <pc:sldMkLst>
          <pc:docMk/>
          <pc:sldMk cId="4662825" sldId="542"/>
        </pc:sldMkLst>
        <pc:spChg chg="mod">
          <ac:chgData name="ELFERS, Lauren" userId="96af0c5d-bf58-4d9d-990f-00149635247e" providerId="ADAL" clId="{367905E1-6328-468F-9655-EE89764F3DDE}" dt="2021-08-25T14:11:13.586" v="1751" actId="2711"/>
          <ac:spMkLst>
            <pc:docMk/>
            <pc:sldMk cId="4662825" sldId="542"/>
            <ac:spMk id="2" creationId="{00000000-0000-0000-0000-000000000000}"/>
          </ac:spMkLst>
        </pc:spChg>
      </pc:sldChg>
      <pc:sldChg chg="new del">
        <pc:chgData name="ELFERS, Lauren" userId="96af0c5d-bf58-4d9d-990f-00149635247e" providerId="ADAL" clId="{367905E1-6328-468F-9655-EE89764F3DDE}" dt="2021-08-25T14:11:07.862" v="1749" actId="680"/>
        <pc:sldMkLst>
          <pc:docMk/>
          <pc:sldMk cId="209000793" sldId="542"/>
        </pc:sldMkLst>
      </pc:sldChg>
      <pc:sldChg chg="add ord">
        <pc:chgData name="ELFERS, Lauren" userId="96af0c5d-bf58-4d9d-990f-00149635247e" providerId="ADAL" clId="{367905E1-6328-468F-9655-EE89764F3DDE}" dt="2021-08-25T14:11:20.980" v="1754"/>
        <pc:sldMkLst>
          <pc:docMk/>
          <pc:sldMk cId="2260682479" sldId="543"/>
        </pc:sldMkLst>
      </pc:sldChg>
      <pc:sldChg chg="add ord">
        <pc:chgData name="ELFERS, Lauren" userId="96af0c5d-bf58-4d9d-990f-00149635247e" providerId="ADAL" clId="{367905E1-6328-468F-9655-EE89764F3DDE}" dt="2021-08-25T14:11:25.651" v="1757"/>
        <pc:sldMkLst>
          <pc:docMk/>
          <pc:sldMk cId="193911946" sldId="544"/>
        </pc:sldMkLst>
      </pc:sldChg>
      <pc:sldChg chg="modSp add mod">
        <pc:chgData name="ELFERS, Lauren" userId="96af0c5d-bf58-4d9d-990f-00149635247e" providerId="ADAL" clId="{367905E1-6328-468F-9655-EE89764F3DDE}" dt="2021-08-25T14:11:33.647" v="1759" actId="2711"/>
        <pc:sldMkLst>
          <pc:docMk/>
          <pc:sldMk cId="3878210630" sldId="545"/>
        </pc:sldMkLst>
        <pc:spChg chg="mod">
          <ac:chgData name="ELFERS, Lauren" userId="96af0c5d-bf58-4d9d-990f-00149635247e" providerId="ADAL" clId="{367905E1-6328-468F-9655-EE89764F3DDE}" dt="2021-08-25T14:11:33.647" v="1759" actId="2711"/>
          <ac:spMkLst>
            <pc:docMk/>
            <pc:sldMk cId="3878210630" sldId="545"/>
            <ac:spMk id="2" creationId="{00000000-0000-0000-0000-000000000000}"/>
          </ac:spMkLst>
        </pc:spChg>
      </pc:sldChg>
      <pc:sldChg chg="add ord">
        <pc:chgData name="ELFERS, Lauren" userId="96af0c5d-bf58-4d9d-990f-00149635247e" providerId="ADAL" clId="{367905E1-6328-468F-9655-EE89764F3DDE}" dt="2021-08-25T14:11:40.811" v="1762"/>
        <pc:sldMkLst>
          <pc:docMk/>
          <pc:sldMk cId="1287916900" sldId="546"/>
        </pc:sldMkLst>
      </pc:sldChg>
      <pc:sldChg chg="add ord">
        <pc:chgData name="ELFERS, Lauren" userId="96af0c5d-bf58-4d9d-990f-00149635247e" providerId="ADAL" clId="{367905E1-6328-468F-9655-EE89764F3DDE}" dt="2021-08-25T14:11:48.843" v="1765"/>
        <pc:sldMkLst>
          <pc:docMk/>
          <pc:sldMk cId="3504092973" sldId="547"/>
        </pc:sldMkLst>
      </pc:sldChg>
      <pc:sldChg chg="add ord">
        <pc:chgData name="ELFERS, Lauren" userId="96af0c5d-bf58-4d9d-990f-00149635247e" providerId="ADAL" clId="{367905E1-6328-468F-9655-EE89764F3DDE}" dt="2021-08-25T14:11:59.963" v="1768"/>
        <pc:sldMkLst>
          <pc:docMk/>
          <pc:sldMk cId="916522787" sldId="548"/>
        </pc:sldMkLst>
      </pc:sldChg>
      <pc:sldChg chg="add ord">
        <pc:chgData name="ELFERS, Lauren" userId="96af0c5d-bf58-4d9d-990f-00149635247e" providerId="ADAL" clId="{367905E1-6328-468F-9655-EE89764F3DDE}" dt="2021-08-25T14:12:06.204" v="1771"/>
        <pc:sldMkLst>
          <pc:docMk/>
          <pc:sldMk cId="827172571" sldId="549"/>
        </pc:sldMkLst>
      </pc:sldChg>
      <pc:sldChg chg="modSp add mod ord">
        <pc:chgData name="ELFERS, Lauren" userId="96af0c5d-bf58-4d9d-990f-00149635247e" providerId="ADAL" clId="{367905E1-6328-468F-9655-EE89764F3DDE}" dt="2021-08-25T14:14:04.575" v="1806" actId="20577"/>
        <pc:sldMkLst>
          <pc:docMk/>
          <pc:sldMk cId="4267946504" sldId="550"/>
        </pc:sldMkLst>
        <pc:spChg chg="mod">
          <ac:chgData name="ELFERS, Lauren" userId="96af0c5d-bf58-4d9d-990f-00149635247e" providerId="ADAL" clId="{367905E1-6328-468F-9655-EE89764F3DDE}" dt="2021-08-25T14:13:11.506" v="1788" actId="20577"/>
          <ac:spMkLst>
            <pc:docMk/>
            <pc:sldMk cId="4267946504" sldId="550"/>
            <ac:spMk id="2" creationId="{00000000-0000-0000-0000-000000000000}"/>
          </ac:spMkLst>
        </pc:spChg>
        <pc:spChg chg="mod">
          <ac:chgData name="ELFERS, Lauren" userId="96af0c5d-bf58-4d9d-990f-00149635247e" providerId="ADAL" clId="{367905E1-6328-468F-9655-EE89764F3DDE}" dt="2021-08-25T14:13:21.528" v="1789" actId="207"/>
          <ac:spMkLst>
            <pc:docMk/>
            <pc:sldMk cId="4267946504" sldId="550"/>
            <ac:spMk id="8" creationId="{3AE83347-54D3-40E8-B0E3-66713B0933EE}"/>
          </ac:spMkLst>
        </pc:spChg>
        <pc:spChg chg="mod">
          <ac:chgData name="ELFERS, Lauren" userId="96af0c5d-bf58-4d9d-990f-00149635247e" providerId="ADAL" clId="{367905E1-6328-468F-9655-EE89764F3DDE}" dt="2021-08-25T14:13:58.255" v="1803" actId="20577"/>
          <ac:spMkLst>
            <pc:docMk/>
            <pc:sldMk cId="4267946504" sldId="550"/>
            <ac:spMk id="10" creationId="{DF645725-BA0D-446A-BEE3-3AB7F796110D}"/>
          </ac:spMkLst>
        </pc:spChg>
        <pc:spChg chg="mod">
          <ac:chgData name="ELFERS, Lauren" userId="96af0c5d-bf58-4d9d-990f-00149635247e" providerId="ADAL" clId="{367905E1-6328-468F-9655-EE89764F3DDE}" dt="2021-08-25T14:14:04.575" v="1806" actId="20577"/>
          <ac:spMkLst>
            <pc:docMk/>
            <pc:sldMk cId="4267946504" sldId="550"/>
            <ac:spMk id="11" creationId="{EEACD774-911D-49A1-B8E5-F4861FE4D429}"/>
          </ac:spMkLst>
        </pc:spChg>
        <pc:spChg chg="mod">
          <ac:chgData name="ELFERS, Lauren" userId="96af0c5d-bf58-4d9d-990f-00149635247e" providerId="ADAL" clId="{367905E1-6328-468F-9655-EE89764F3DDE}" dt="2021-08-25T14:13:34.278" v="1799" actId="14100"/>
          <ac:spMkLst>
            <pc:docMk/>
            <pc:sldMk cId="4267946504" sldId="550"/>
            <ac:spMk id="12" creationId="{D93C83A1-14CE-44B1-936F-AD0A3B5AF12E}"/>
          </ac:spMkLst>
        </pc:spChg>
      </pc:sldChg>
      <pc:sldChg chg="add ord modNotesTx">
        <pc:chgData name="ELFERS, Lauren" userId="96af0c5d-bf58-4d9d-990f-00149635247e" providerId="ADAL" clId="{367905E1-6328-468F-9655-EE89764F3DDE}" dt="2021-08-25T14:16:03.587" v="1813" actId="20577"/>
        <pc:sldMkLst>
          <pc:docMk/>
          <pc:sldMk cId="3588042613" sldId="551"/>
        </pc:sldMkLst>
      </pc:sldChg>
      <pc:sldChg chg="add ord modNotesTx">
        <pc:chgData name="ELFERS, Lauren" userId="96af0c5d-bf58-4d9d-990f-00149635247e" providerId="ADAL" clId="{367905E1-6328-468F-9655-EE89764F3DDE}" dt="2021-08-25T14:16:19.810" v="1819" actId="20577"/>
        <pc:sldMkLst>
          <pc:docMk/>
          <pc:sldMk cId="4251475663" sldId="552"/>
        </pc:sldMkLst>
      </pc:sldChg>
      <pc:sldChg chg="modSp add mod">
        <pc:chgData name="ELFERS, Lauren" userId="96af0c5d-bf58-4d9d-990f-00149635247e" providerId="ADAL" clId="{367905E1-6328-468F-9655-EE89764F3DDE}" dt="2021-08-25T14:16:34.794" v="1821" actId="2711"/>
        <pc:sldMkLst>
          <pc:docMk/>
          <pc:sldMk cId="3218724783" sldId="553"/>
        </pc:sldMkLst>
        <pc:spChg chg="mod">
          <ac:chgData name="ELFERS, Lauren" userId="96af0c5d-bf58-4d9d-990f-00149635247e" providerId="ADAL" clId="{367905E1-6328-468F-9655-EE89764F3DDE}" dt="2021-08-25T14:16:34.794" v="1821" actId="2711"/>
          <ac:spMkLst>
            <pc:docMk/>
            <pc:sldMk cId="3218724783" sldId="553"/>
            <ac:spMk id="2" creationId="{00000000-0000-0000-0000-000000000000}"/>
          </ac:spMkLst>
        </pc:spChg>
      </pc:sldChg>
      <pc:sldChg chg="modSp add mod ord">
        <pc:chgData name="ELFERS, Lauren" userId="96af0c5d-bf58-4d9d-990f-00149635247e" providerId="ADAL" clId="{367905E1-6328-468F-9655-EE89764F3DDE}" dt="2021-08-25T14:18:59.244" v="1825" actId="2711"/>
        <pc:sldMkLst>
          <pc:docMk/>
          <pc:sldMk cId="1906102690" sldId="554"/>
        </pc:sldMkLst>
        <pc:spChg chg="mod">
          <ac:chgData name="ELFERS, Lauren" userId="96af0c5d-bf58-4d9d-990f-00149635247e" providerId="ADAL" clId="{367905E1-6328-468F-9655-EE89764F3DDE}" dt="2021-08-25T14:18:59.244" v="1825" actId="2711"/>
          <ac:spMkLst>
            <pc:docMk/>
            <pc:sldMk cId="1906102690" sldId="554"/>
            <ac:spMk id="2" creationId="{00000000-0000-0000-0000-000000000000}"/>
          </ac:spMkLst>
        </pc:spChg>
      </pc:sldChg>
      <pc:sldChg chg="add ord">
        <pc:chgData name="ELFERS, Lauren" userId="96af0c5d-bf58-4d9d-990f-00149635247e" providerId="ADAL" clId="{367905E1-6328-468F-9655-EE89764F3DDE}" dt="2021-08-25T14:19:06.080" v="1828"/>
        <pc:sldMkLst>
          <pc:docMk/>
          <pc:sldMk cId="1794956328" sldId="555"/>
        </pc:sldMkLst>
      </pc:sldChg>
      <pc:sldChg chg="add ord">
        <pc:chgData name="ELFERS, Lauren" userId="96af0c5d-bf58-4d9d-990f-00149635247e" providerId="ADAL" clId="{367905E1-6328-468F-9655-EE89764F3DDE}" dt="2021-08-25T14:19:23.646" v="1831"/>
        <pc:sldMkLst>
          <pc:docMk/>
          <pc:sldMk cId="755248391" sldId="556"/>
        </pc:sldMkLst>
      </pc:sldChg>
      <pc:sldChg chg="add ord">
        <pc:chgData name="ELFERS, Lauren" userId="96af0c5d-bf58-4d9d-990f-00149635247e" providerId="ADAL" clId="{367905E1-6328-468F-9655-EE89764F3DDE}" dt="2021-08-25T14:19:41.653" v="1837"/>
        <pc:sldMkLst>
          <pc:docMk/>
          <pc:sldMk cId="2257157367" sldId="557"/>
        </pc:sldMkLst>
      </pc:sldChg>
      <pc:sldChg chg="add">
        <pc:chgData name="ELFERS, Lauren" userId="96af0c5d-bf58-4d9d-990f-00149635247e" providerId="ADAL" clId="{367905E1-6328-468F-9655-EE89764F3DDE}" dt="2021-08-25T14:19:32.068" v="1835" actId="2890"/>
        <pc:sldMkLst>
          <pc:docMk/>
          <pc:sldMk cId="1835011287" sldId="558"/>
        </pc:sldMkLst>
      </pc:sldChg>
      <pc:sldChg chg="add ord">
        <pc:chgData name="ELFERS, Lauren" userId="96af0c5d-bf58-4d9d-990f-00149635247e" providerId="ADAL" clId="{367905E1-6328-468F-9655-EE89764F3DDE}" dt="2021-08-25T14:20:01.716" v="1840"/>
        <pc:sldMkLst>
          <pc:docMk/>
          <pc:sldMk cId="3802338847" sldId="559"/>
        </pc:sldMkLst>
      </pc:sldChg>
      <pc:sldChg chg="add ord">
        <pc:chgData name="ELFERS, Lauren" userId="96af0c5d-bf58-4d9d-990f-00149635247e" providerId="ADAL" clId="{367905E1-6328-468F-9655-EE89764F3DDE}" dt="2021-08-25T14:20:08.662" v="1843"/>
        <pc:sldMkLst>
          <pc:docMk/>
          <pc:sldMk cId="1607533241" sldId="560"/>
        </pc:sldMkLst>
      </pc:sldChg>
    </pc:docChg>
  </pc:docChgLst>
  <pc:docChgLst>
    <pc:chgData name="ELFERS, Lauren" userId="96af0c5d-bf58-4d9d-990f-00149635247e" providerId="ADAL" clId="{E3180938-1A39-4B26-8383-3E6F7B6E1C4C}"/>
    <pc:docChg chg="addSld modSld">
      <pc:chgData name="ELFERS, Lauren" userId="96af0c5d-bf58-4d9d-990f-00149635247e" providerId="ADAL" clId="{E3180938-1A39-4B26-8383-3E6F7B6E1C4C}" dt="2021-09-13T13:37:44.295" v="22"/>
      <pc:docMkLst>
        <pc:docMk/>
      </pc:docMkLst>
      <pc:sldChg chg="addSp modSp add mod">
        <pc:chgData name="ELFERS, Lauren" userId="96af0c5d-bf58-4d9d-990f-00149635247e" providerId="ADAL" clId="{E3180938-1A39-4B26-8383-3E6F7B6E1C4C}" dt="2021-09-13T13:37:44.295" v="22"/>
        <pc:sldMkLst>
          <pc:docMk/>
          <pc:sldMk cId="3721560864" sldId="561"/>
        </pc:sldMkLst>
        <pc:spChg chg="mod">
          <ac:chgData name="ELFERS, Lauren" userId="96af0c5d-bf58-4d9d-990f-00149635247e" providerId="ADAL" clId="{E3180938-1A39-4B26-8383-3E6F7B6E1C4C}" dt="2021-09-13T13:37:24.374" v="17" actId="1076"/>
          <ac:spMkLst>
            <pc:docMk/>
            <pc:sldMk cId="3721560864" sldId="561"/>
            <ac:spMk id="2" creationId="{00000000-0000-0000-0000-000000000000}"/>
          </ac:spMkLst>
        </pc:spChg>
        <pc:picChg chg="add mod">
          <ac:chgData name="ELFERS, Lauren" userId="96af0c5d-bf58-4d9d-990f-00149635247e" providerId="ADAL" clId="{E3180938-1A39-4B26-8383-3E6F7B6E1C4C}" dt="2021-09-13T13:37:44.295" v="22"/>
          <ac:picMkLst>
            <pc:docMk/>
            <pc:sldMk cId="3721560864" sldId="561"/>
            <ac:picMk id="6" creationId="{313795F6-61F0-486D-A386-CBCC9DDE67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39B91D-81E3-4C7D-B79D-C1A41B492D79}" type="datetimeFigureOut">
              <a:rPr lang="en-GB" smtClean="0"/>
              <a:t>15/11/2021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809B65-452D-48DD-B437-63E56D289B0A}" type="slidenum">
              <a:rPr lang="en-GB" smtClean="0"/>
              <a:t>‹#›</a:t>
            </a:fld>
            <a:endParaRPr lang="en-GB"/>
          </a:p>
        </p:txBody>
      </p:sp>
    </p:spTree>
    <p:extLst>
      <p:ext uri="{BB962C8B-B14F-4D97-AF65-F5344CB8AC3E}">
        <p14:creationId xmlns:p14="http://schemas.microsoft.com/office/powerpoint/2010/main" val="244671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10</a:t>
            </a:fld>
            <a:endParaRPr lang="en-US"/>
          </a:p>
        </p:txBody>
      </p:sp>
    </p:spTree>
    <p:extLst>
      <p:ext uri="{BB962C8B-B14F-4D97-AF65-F5344CB8AC3E}">
        <p14:creationId xmlns:p14="http://schemas.microsoft.com/office/powerpoint/2010/main" val="24901349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100</a:t>
            </a:fld>
            <a:endParaRPr lang="en-US"/>
          </a:p>
        </p:txBody>
      </p:sp>
    </p:spTree>
    <p:extLst>
      <p:ext uri="{BB962C8B-B14F-4D97-AF65-F5344CB8AC3E}">
        <p14:creationId xmlns:p14="http://schemas.microsoft.com/office/powerpoint/2010/main" val="2516340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101</a:t>
            </a:fld>
            <a:endParaRPr lang="en-US"/>
          </a:p>
        </p:txBody>
      </p:sp>
    </p:spTree>
    <p:extLst>
      <p:ext uri="{BB962C8B-B14F-4D97-AF65-F5344CB8AC3E}">
        <p14:creationId xmlns:p14="http://schemas.microsoft.com/office/powerpoint/2010/main" val="4160438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102</a:t>
            </a:fld>
            <a:endParaRPr lang="en-US"/>
          </a:p>
        </p:txBody>
      </p:sp>
    </p:spTree>
    <p:extLst>
      <p:ext uri="{BB962C8B-B14F-4D97-AF65-F5344CB8AC3E}">
        <p14:creationId xmlns:p14="http://schemas.microsoft.com/office/powerpoint/2010/main" val="25434880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A fully accessible version of this video is available by logging on to Oxford </a:t>
            </a:r>
            <a:r>
              <a:rPr lang="en-US" sz="1200" dirty="0" err="1">
                <a:effectLst/>
                <a:latin typeface="Calibri" panose="020F0502020204030204" pitchFamily="34" charset="0"/>
                <a:ea typeface="Calibri" panose="020F0502020204030204" pitchFamily="34" charset="0"/>
              </a:rPr>
              <a:t>LearningLink</a:t>
            </a:r>
            <a:r>
              <a:rPr lang="en-US" sz="1200" dirty="0">
                <a:effectLst/>
                <a:latin typeface="Calibri" panose="020F0502020204030204" pitchFamily="34" charset="0"/>
                <a:ea typeface="Calibri" panose="020F0502020204030204" pitchFamily="34" charset="0"/>
              </a:rPr>
              <a:t> and selecting the appropriate Concept in Action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https://learninglink.oup.com/access/tamis-lemonda1e-student-resources#tag_concepts-in-action-videos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103</a:t>
            </a:fld>
            <a:endParaRPr lang="en-US"/>
          </a:p>
        </p:txBody>
      </p:sp>
    </p:spTree>
    <p:extLst>
      <p:ext uri="{BB962C8B-B14F-4D97-AF65-F5344CB8AC3E}">
        <p14:creationId xmlns:p14="http://schemas.microsoft.com/office/powerpoint/2010/main" val="225952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11</a:t>
            </a:fld>
            <a:endParaRPr lang="en-US"/>
          </a:p>
        </p:txBody>
      </p:sp>
    </p:spTree>
    <p:extLst>
      <p:ext uri="{BB962C8B-B14F-4D97-AF65-F5344CB8AC3E}">
        <p14:creationId xmlns:p14="http://schemas.microsoft.com/office/powerpoint/2010/main" val="22213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12</a:t>
            </a:fld>
            <a:endParaRPr lang="en-US"/>
          </a:p>
        </p:txBody>
      </p:sp>
    </p:spTree>
    <p:extLst>
      <p:ext uri="{BB962C8B-B14F-4D97-AF65-F5344CB8AC3E}">
        <p14:creationId xmlns:p14="http://schemas.microsoft.com/office/powerpoint/2010/main" val="1408856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13</a:t>
            </a:fld>
            <a:endParaRPr lang="en-US"/>
          </a:p>
        </p:txBody>
      </p:sp>
    </p:spTree>
    <p:extLst>
      <p:ext uri="{BB962C8B-B14F-4D97-AF65-F5344CB8AC3E}">
        <p14:creationId xmlns:p14="http://schemas.microsoft.com/office/powerpoint/2010/main" val="94504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14</a:t>
            </a:fld>
            <a:endParaRPr lang="en-US"/>
          </a:p>
        </p:txBody>
      </p:sp>
    </p:spTree>
    <p:extLst>
      <p:ext uri="{BB962C8B-B14F-4D97-AF65-F5344CB8AC3E}">
        <p14:creationId xmlns:p14="http://schemas.microsoft.com/office/powerpoint/2010/main" val="185289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15</a:t>
            </a:fld>
            <a:endParaRPr lang="en-US"/>
          </a:p>
        </p:txBody>
      </p:sp>
    </p:spTree>
    <p:extLst>
      <p:ext uri="{BB962C8B-B14F-4D97-AF65-F5344CB8AC3E}">
        <p14:creationId xmlns:p14="http://schemas.microsoft.com/office/powerpoint/2010/main" val="343897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16</a:t>
            </a:fld>
            <a:endParaRPr lang="en-US"/>
          </a:p>
        </p:txBody>
      </p:sp>
    </p:spTree>
    <p:extLst>
      <p:ext uri="{BB962C8B-B14F-4D97-AF65-F5344CB8AC3E}">
        <p14:creationId xmlns:p14="http://schemas.microsoft.com/office/powerpoint/2010/main" val="3259063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17</a:t>
            </a:fld>
            <a:endParaRPr lang="en-US"/>
          </a:p>
        </p:txBody>
      </p:sp>
    </p:spTree>
    <p:extLst>
      <p:ext uri="{BB962C8B-B14F-4D97-AF65-F5344CB8AC3E}">
        <p14:creationId xmlns:p14="http://schemas.microsoft.com/office/powerpoint/2010/main" val="150340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18</a:t>
            </a:fld>
            <a:endParaRPr lang="en-US"/>
          </a:p>
        </p:txBody>
      </p:sp>
    </p:spTree>
    <p:extLst>
      <p:ext uri="{BB962C8B-B14F-4D97-AF65-F5344CB8AC3E}">
        <p14:creationId xmlns:p14="http://schemas.microsoft.com/office/powerpoint/2010/main" val="1875296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19</a:t>
            </a:fld>
            <a:endParaRPr lang="en-US"/>
          </a:p>
        </p:txBody>
      </p:sp>
    </p:spTree>
    <p:extLst>
      <p:ext uri="{BB962C8B-B14F-4D97-AF65-F5344CB8AC3E}">
        <p14:creationId xmlns:p14="http://schemas.microsoft.com/office/powerpoint/2010/main" val="20004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3797299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20</a:t>
            </a:fld>
            <a:endParaRPr lang="en-US"/>
          </a:p>
        </p:txBody>
      </p:sp>
    </p:spTree>
    <p:extLst>
      <p:ext uri="{BB962C8B-B14F-4D97-AF65-F5344CB8AC3E}">
        <p14:creationId xmlns:p14="http://schemas.microsoft.com/office/powerpoint/2010/main" val="581197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21</a:t>
            </a:fld>
            <a:endParaRPr lang="en-US"/>
          </a:p>
        </p:txBody>
      </p:sp>
    </p:spTree>
    <p:extLst>
      <p:ext uri="{BB962C8B-B14F-4D97-AF65-F5344CB8AC3E}">
        <p14:creationId xmlns:p14="http://schemas.microsoft.com/office/powerpoint/2010/main" val="1934175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22</a:t>
            </a:fld>
            <a:endParaRPr lang="en-US"/>
          </a:p>
        </p:txBody>
      </p:sp>
    </p:spTree>
    <p:extLst>
      <p:ext uri="{BB962C8B-B14F-4D97-AF65-F5344CB8AC3E}">
        <p14:creationId xmlns:p14="http://schemas.microsoft.com/office/powerpoint/2010/main" val="72650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23</a:t>
            </a:fld>
            <a:endParaRPr lang="en-US"/>
          </a:p>
        </p:txBody>
      </p:sp>
    </p:spTree>
    <p:extLst>
      <p:ext uri="{BB962C8B-B14F-4D97-AF65-F5344CB8AC3E}">
        <p14:creationId xmlns:p14="http://schemas.microsoft.com/office/powerpoint/2010/main" val="1231095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24</a:t>
            </a:fld>
            <a:endParaRPr lang="en-US"/>
          </a:p>
        </p:txBody>
      </p:sp>
    </p:spTree>
    <p:extLst>
      <p:ext uri="{BB962C8B-B14F-4D97-AF65-F5344CB8AC3E}">
        <p14:creationId xmlns:p14="http://schemas.microsoft.com/office/powerpoint/2010/main" val="2588755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25</a:t>
            </a:fld>
            <a:endParaRPr lang="en-US"/>
          </a:p>
        </p:txBody>
      </p:sp>
    </p:spTree>
    <p:extLst>
      <p:ext uri="{BB962C8B-B14F-4D97-AF65-F5344CB8AC3E}">
        <p14:creationId xmlns:p14="http://schemas.microsoft.com/office/powerpoint/2010/main" val="2948018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26</a:t>
            </a:fld>
            <a:endParaRPr lang="en-US"/>
          </a:p>
        </p:txBody>
      </p:sp>
    </p:spTree>
    <p:extLst>
      <p:ext uri="{BB962C8B-B14F-4D97-AF65-F5344CB8AC3E}">
        <p14:creationId xmlns:p14="http://schemas.microsoft.com/office/powerpoint/2010/main" val="2442569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27</a:t>
            </a:fld>
            <a:endParaRPr lang="en-US"/>
          </a:p>
        </p:txBody>
      </p:sp>
    </p:spTree>
    <p:extLst>
      <p:ext uri="{BB962C8B-B14F-4D97-AF65-F5344CB8AC3E}">
        <p14:creationId xmlns:p14="http://schemas.microsoft.com/office/powerpoint/2010/main" val="3411902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28</a:t>
            </a:fld>
            <a:endParaRPr lang="en-US"/>
          </a:p>
        </p:txBody>
      </p:sp>
    </p:spTree>
    <p:extLst>
      <p:ext uri="{BB962C8B-B14F-4D97-AF65-F5344CB8AC3E}">
        <p14:creationId xmlns:p14="http://schemas.microsoft.com/office/powerpoint/2010/main" val="2546677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29</a:t>
            </a:fld>
            <a:endParaRPr lang="en-US"/>
          </a:p>
        </p:txBody>
      </p:sp>
    </p:spTree>
    <p:extLst>
      <p:ext uri="{BB962C8B-B14F-4D97-AF65-F5344CB8AC3E}">
        <p14:creationId xmlns:p14="http://schemas.microsoft.com/office/powerpoint/2010/main" val="160726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3324022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30</a:t>
            </a:fld>
            <a:endParaRPr lang="en-US"/>
          </a:p>
        </p:txBody>
      </p:sp>
    </p:spTree>
    <p:extLst>
      <p:ext uri="{BB962C8B-B14F-4D97-AF65-F5344CB8AC3E}">
        <p14:creationId xmlns:p14="http://schemas.microsoft.com/office/powerpoint/2010/main" val="348527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31</a:t>
            </a:fld>
            <a:endParaRPr lang="en-US"/>
          </a:p>
        </p:txBody>
      </p:sp>
    </p:spTree>
    <p:extLst>
      <p:ext uri="{BB962C8B-B14F-4D97-AF65-F5344CB8AC3E}">
        <p14:creationId xmlns:p14="http://schemas.microsoft.com/office/powerpoint/2010/main" val="3173658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32</a:t>
            </a:fld>
            <a:endParaRPr lang="en-US"/>
          </a:p>
        </p:txBody>
      </p:sp>
    </p:spTree>
    <p:extLst>
      <p:ext uri="{BB962C8B-B14F-4D97-AF65-F5344CB8AC3E}">
        <p14:creationId xmlns:p14="http://schemas.microsoft.com/office/powerpoint/2010/main" val="3171409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33</a:t>
            </a:fld>
            <a:endParaRPr lang="en-US"/>
          </a:p>
        </p:txBody>
      </p:sp>
    </p:spTree>
    <p:extLst>
      <p:ext uri="{BB962C8B-B14F-4D97-AF65-F5344CB8AC3E}">
        <p14:creationId xmlns:p14="http://schemas.microsoft.com/office/powerpoint/2010/main" val="230291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34</a:t>
            </a:fld>
            <a:endParaRPr lang="en-US"/>
          </a:p>
        </p:txBody>
      </p:sp>
    </p:spTree>
    <p:extLst>
      <p:ext uri="{BB962C8B-B14F-4D97-AF65-F5344CB8AC3E}">
        <p14:creationId xmlns:p14="http://schemas.microsoft.com/office/powerpoint/2010/main" val="3839369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35</a:t>
            </a:fld>
            <a:endParaRPr lang="en-US"/>
          </a:p>
        </p:txBody>
      </p:sp>
    </p:spTree>
    <p:extLst>
      <p:ext uri="{BB962C8B-B14F-4D97-AF65-F5344CB8AC3E}">
        <p14:creationId xmlns:p14="http://schemas.microsoft.com/office/powerpoint/2010/main" val="1852641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36</a:t>
            </a:fld>
            <a:endParaRPr lang="en-US"/>
          </a:p>
        </p:txBody>
      </p:sp>
    </p:spTree>
    <p:extLst>
      <p:ext uri="{BB962C8B-B14F-4D97-AF65-F5344CB8AC3E}">
        <p14:creationId xmlns:p14="http://schemas.microsoft.com/office/powerpoint/2010/main" val="4072365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37</a:t>
            </a:fld>
            <a:endParaRPr lang="en-US"/>
          </a:p>
        </p:txBody>
      </p:sp>
    </p:spTree>
    <p:extLst>
      <p:ext uri="{BB962C8B-B14F-4D97-AF65-F5344CB8AC3E}">
        <p14:creationId xmlns:p14="http://schemas.microsoft.com/office/powerpoint/2010/main" val="2814806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38</a:t>
            </a:fld>
            <a:endParaRPr lang="en-US"/>
          </a:p>
        </p:txBody>
      </p:sp>
    </p:spTree>
    <p:extLst>
      <p:ext uri="{BB962C8B-B14F-4D97-AF65-F5344CB8AC3E}">
        <p14:creationId xmlns:p14="http://schemas.microsoft.com/office/powerpoint/2010/main" val="3973305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39</a:t>
            </a:fld>
            <a:endParaRPr lang="en-US"/>
          </a:p>
        </p:txBody>
      </p:sp>
    </p:spTree>
    <p:extLst>
      <p:ext uri="{BB962C8B-B14F-4D97-AF65-F5344CB8AC3E}">
        <p14:creationId xmlns:p14="http://schemas.microsoft.com/office/powerpoint/2010/main" val="412238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2521915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40</a:t>
            </a:fld>
            <a:endParaRPr lang="en-US"/>
          </a:p>
        </p:txBody>
      </p:sp>
    </p:spTree>
    <p:extLst>
      <p:ext uri="{BB962C8B-B14F-4D97-AF65-F5344CB8AC3E}">
        <p14:creationId xmlns:p14="http://schemas.microsoft.com/office/powerpoint/2010/main" val="519106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41</a:t>
            </a:fld>
            <a:endParaRPr lang="en-US"/>
          </a:p>
        </p:txBody>
      </p:sp>
    </p:spTree>
    <p:extLst>
      <p:ext uri="{BB962C8B-B14F-4D97-AF65-F5344CB8AC3E}">
        <p14:creationId xmlns:p14="http://schemas.microsoft.com/office/powerpoint/2010/main" val="2303158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42</a:t>
            </a:fld>
            <a:endParaRPr lang="en-US"/>
          </a:p>
        </p:txBody>
      </p:sp>
    </p:spTree>
    <p:extLst>
      <p:ext uri="{BB962C8B-B14F-4D97-AF65-F5344CB8AC3E}">
        <p14:creationId xmlns:p14="http://schemas.microsoft.com/office/powerpoint/2010/main" val="2588638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43</a:t>
            </a:fld>
            <a:endParaRPr lang="en-US"/>
          </a:p>
        </p:txBody>
      </p:sp>
    </p:spTree>
    <p:extLst>
      <p:ext uri="{BB962C8B-B14F-4D97-AF65-F5344CB8AC3E}">
        <p14:creationId xmlns:p14="http://schemas.microsoft.com/office/powerpoint/2010/main" val="1566460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44</a:t>
            </a:fld>
            <a:endParaRPr lang="en-US"/>
          </a:p>
        </p:txBody>
      </p:sp>
    </p:spTree>
    <p:extLst>
      <p:ext uri="{BB962C8B-B14F-4D97-AF65-F5344CB8AC3E}">
        <p14:creationId xmlns:p14="http://schemas.microsoft.com/office/powerpoint/2010/main" val="4082091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45</a:t>
            </a:fld>
            <a:endParaRPr lang="en-US"/>
          </a:p>
        </p:txBody>
      </p:sp>
    </p:spTree>
    <p:extLst>
      <p:ext uri="{BB962C8B-B14F-4D97-AF65-F5344CB8AC3E}">
        <p14:creationId xmlns:p14="http://schemas.microsoft.com/office/powerpoint/2010/main" val="2208236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46</a:t>
            </a:fld>
            <a:endParaRPr lang="en-US"/>
          </a:p>
        </p:txBody>
      </p:sp>
    </p:spTree>
    <p:extLst>
      <p:ext uri="{BB962C8B-B14F-4D97-AF65-F5344CB8AC3E}">
        <p14:creationId xmlns:p14="http://schemas.microsoft.com/office/powerpoint/2010/main" val="67841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47</a:t>
            </a:fld>
            <a:endParaRPr lang="en-US"/>
          </a:p>
        </p:txBody>
      </p:sp>
    </p:spTree>
    <p:extLst>
      <p:ext uri="{BB962C8B-B14F-4D97-AF65-F5344CB8AC3E}">
        <p14:creationId xmlns:p14="http://schemas.microsoft.com/office/powerpoint/2010/main" val="2861243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48</a:t>
            </a:fld>
            <a:endParaRPr lang="en-US"/>
          </a:p>
        </p:txBody>
      </p:sp>
    </p:spTree>
    <p:extLst>
      <p:ext uri="{BB962C8B-B14F-4D97-AF65-F5344CB8AC3E}">
        <p14:creationId xmlns:p14="http://schemas.microsoft.com/office/powerpoint/2010/main" val="2538426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49</a:t>
            </a:fld>
            <a:endParaRPr lang="en-US"/>
          </a:p>
        </p:txBody>
      </p:sp>
    </p:spTree>
    <p:extLst>
      <p:ext uri="{BB962C8B-B14F-4D97-AF65-F5344CB8AC3E}">
        <p14:creationId xmlns:p14="http://schemas.microsoft.com/office/powerpoint/2010/main" val="18138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1904705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50</a:t>
            </a:fld>
            <a:endParaRPr lang="en-US"/>
          </a:p>
        </p:txBody>
      </p:sp>
    </p:spTree>
    <p:extLst>
      <p:ext uri="{BB962C8B-B14F-4D97-AF65-F5344CB8AC3E}">
        <p14:creationId xmlns:p14="http://schemas.microsoft.com/office/powerpoint/2010/main" val="27510753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51</a:t>
            </a:fld>
            <a:endParaRPr lang="en-US"/>
          </a:p>
        </p:txBody>
      </p:sp>
    </p:spTree>
    <p:extLst>
      <p:ext uri="{BB962C8B-B14F-4D97-AF65-F5344CB8AC3E}">
        <p14:creationId xmlns:p14="http://schemas.microsoft.com/office/powerpoint/2010/main" val="34026053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52</a:t>
            </a:fld>
            <a:endParaRPr lang="en-US"/>
          </a:p>
        </p:txBody>
      </p:sp>
    </p:spTree>
    <p:extLst>
      <p:ext uri="{BB962C8B-B14F-4D97-AF65-F5344CB8AC3E}">
        <p14:creationId xmlns:p14="http://schemas.microsoft.com/office/powerpoint/2010/main" val="1948095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53</a:t>
            </a:fld>
            <a:endParaRPr lang="en-US"/>
          </a:p>
        </p:txBody>
      </p:sp>
    </p:spTree>
    <p:extLst>
      <p:ext uri="{BB962C8B-B14F-4D97-AF65-F5344CB8AC3E}">
        <p14:creationId xmlns:p14="http://schemas.microsoft.com/office/powerpoint/2010/main" val="31743814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54</a:t>
            </a:fld>
            <a:endParaRPr lang="en-US"/>
          </a:p>
        </p:txBody>
      </p:sp>
    </p:spTree>
    <p:extLst>
      <p:ext uri="{BB962C8B-B14F-4D97-AF65-F5344CB8AC3E}">
        <p14:creationId xmlns:p14="http://schemas.microsoft.com/office/powerpoint/2010/main" val="40213587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55</a:t>
            </a:fld>
            <a:endParaRPr lang="en-US"/>
          </a:p>
        </p:txBody>
      </p:sp>
    </p:spTree>
    <p:extLst>
      <p:ext uri="{BB962C8B-B14F-4D97-AF65-F5344CB8AC3E}">
        <p14:creationId xmlns:p14="http://schemas.microsoft.com/office/powerpoint/2010/main" val="1733314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56</a:t>
            </a:fld>
            <a:endParaRPr lang="en-US"/>
          </a:p>
        </p:txBody>
      </p:sp>
    </p:spTree>
    <p:extLst>
      <p:ext uri="{BB962C8B-B14F-4D97-AF65-F5344CB8AC3E}">
        <p14:creationId xmlns:p14="http://schemas.microsoft.com/office/powerpoint/2010/main" val="3619577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57</a:t>
            </a:fld>
            <a:endParaRPr lang="en-US"/>
          </a:p>
        </p:txBody>
      </p:sp>
    </p:spTree>
    <p:extLst>
      <p:ext uri="{BB962C8B-B14F-4D97-AF65-F5344CB8AC3E}">
        <p14:creationId xmlns:p14="http://schemas.microsoft.com/office/powerpoint/2010/main" val="18222866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58</a:t>
            </a:fld>
            <a:endParaRPr lang="en-US"/>
          </a:p>
        </p:txBody>
      </p:sp>
    </p:spTree>
    <p:extLst>
      <p:ext uri="{BB962C8B-B14F-4D97-AF65-F5344CB8AC3E}">
        <p14:creationId xmlns:p14="http://schemas.microsoft.com/office/powerpoint/2010/main" val="22005100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59</a:t>
            </a:fld>
            <a:endParaRPr lang="en-US"/>
          </a:p>
        </p:txBody>
      </p:sp>
    </p:spTree>
    <p:extLst>
      <p:ext uri="{BB962C8B-B14F-4D97-AF65-F5344CB8AC3E}">
        <p14:creationId xmlns:p14="http://schemas.microsoft.com/office/powerpoint/2010/main" val="31079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23710858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60</a:t>
            </a:fld>
            <a:endParaRPr lang="en-US"/>
          </a:p>
        </p:txBody>
      </p:sp>
    </p:spTree>
    <p:extLst>
      <p:ext uri="{BB962C8B-B14F-4D97-AF65-F5344CB8AC3E}">
        <p14:creationId xmlns:p14="http://schemas.microsoft.com/office/powerpoint/2010/main" val="42530254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61</a:t>
            </a:fld>
            <a:endParaRPr lang="en-US"/>
          </a:p>
        </p:txBody>
      </p:sp>
    </p:spTree>
    <p:extLst>
      <p:ext uri="{BB962C8B-B14F-4D97-AF65-F5344CB8AC3E}">
        <p14:creationId xmlns:p14="http://schemas.microsoft.com/office/powerpoint/2010/main" val="3228413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62</a:t>
            </a:fld>
            <a:endParaRPr lang="en-US"/>
          </a:p>
        </p:txBody>
      </p:sp>
    </p:spTree>
    <p:extLst>
      <p:ext uri="{BB962C8B-B14F-4D97-AF65-F5344CB8AC3E}">
        <p14:creationId xmlns:p14="http://schemas.microsoft.com/office/powerpoint/2010/main" val="24397416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63</a:t>
            </a:fld>
            <a:endParaRPr lang="en-US"/>
          </a:p>
        </p:txBody>
      </p:sp>
    </p:spTree>
    <p:extLst>
      <p:ext uri="{BB962C8B-B14F-4D97-AF65-F5344CB8AC3E}">
        <p14:creationId xmlns:p14="http://schemas.microsoft.com/office/powerpoint/2010/main" val="3717853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64</a:t>
            </a:fld>
            <a:endParaRPr lang="en-US"/>
          </a:p>
        </p:txBody>
      </p:sp>
    </p:spTree>
    <p:extLst>
      <p:ext uri="{BB962C8B-B14F-4D97-AF65-F5344CB8AC3E}">
        <p14:creationId xmlns:p14="http://schemas.microsoft.com/office/powerpoint/2010/main" val="427545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GREEN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65</a:t>
            </a:fld>
            <a:endParaRPr lang="en-US"/>
          </a:p>
        </p:txBody>
      </p:sp>
    </p:spTree>
    <p:extLst>
      <p:ext uri="{BB962C8B-B14F-4D97-AF65-F5344CB8AC3E}">
        <p14:creationId xmlns:p14="http://schemas.microsoft.com/office/powerpoint/2010/main" val="14005368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66</a:t>
            </a:fld>
            <a:endParaRPr lang="en-US"/>
          </a:p>
        </p:txBody>
      </p:sp>
    </p:spTree>
    <p:extLst>
      <p:ext uri="{BB962C8B-B14F-4D97-AF65-F5344CB8AC3E}">
        <p14:creationId xmlns:p14="http://schemas.microsoft.com/office/powerpoint/2010/main" val="39530289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67</a:t>
            </a:fld>
            <a:endParaRPr lang="en-US"/>
          </a:p>
        </p:txBody>
      </p:sp>
    </p:spTree>
    <p:extLst>
      <p:ext uri="{BB962C8B-B14F-4D97-AF65-F5344CB8AC3E}">
        <p14:creationId xmlns:p14="http://schemas.microsoft.com/office/powerpoint/2010/main" val="41970152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68</a:t>
            </a:fld>
            <a:endParaRPr lang="en-US"/>
          </a:p>
        </p:txBody>
      </p:sp>
    </p:spTree>
    <p:extLst>
      <p:ext uri="{BB962C8B-B14F-4D97-AF65-F5344CB8AC3E}">
        <p14:creationId xmlns:p14="http://schemas.microsoft.com/office/powerpoint/2010/main" val="2996902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69</a:t>
            </a:fld>
            <a:endParaRPr lang="en-US"/>
          </a:p>
        </p:txBody>
      </p:sp>
    </p:spTree>
    <p:extLst>
      <p:ext uri="{BB962C8B-B14F-4D97-AF65-F5344CB8AC3E}">
        <p14:creationId xmlns:p14="http://schemas.microsoft.com/office/powerpoint/2010/main" val="243163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3092213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70</a:t>
            </a:fld>
            <a:endParaRPr lang="en-US"/>
          </a:p>
        </p:txBody>
      </p:sp>
    </p:spTree>
    <p:extLst>
      <p:ext uri="{BB962C8B-B14F-4D97-AF65-F5344CB8AC3E}">
        <p14:creationId xmlns:p14="http://schemas.microsoft.com/office/powerpoint/2010/main" val="10703727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71</a:t>
            </a:fld>
            <a:endParaRPr lang="en-US"/>
          </a:p>
        </p:txBody>
      </p:sp>
    </p:spTree>
    <p:extLst>
      <p:ext uri="{BB962C8B-B14F-4D97-AF65-F5344CB8AC3E}">
        <p14:creationId xmlns:p14="http://schemas.microsoft.com/office/powerpoint/2010/main" val="11005311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72</a:t>
            </a:fld>
            <a:endParaRPr lang="en-US"/>
          </a:p>
        </p:txBody>
      </p:sp>
    </p:spTree>
    <p:extLst>
      <p:ext uri="{BB962C8B-B14F-4D97-AF65-F5344CB8AC3E}">
        <p14:creationId xmlns:p14="http://schemas.microsoft.com/office/powerpoint/2010/main" val="10393937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73</a:t>
            </a:fld>
            <a:endParaRPr lang="en-US"/>
          </a:p>
        </p:txBody>
      </p:sp>
    </p:spTree>
    <p:extLst>
      <p:ext uri="{BB962C8B-B14F-4D97-AF65-F5344CB8AC3E}">
        <p14:creationId xmlns:p14="http://schemas.microsoft.com/office/powerpoint/2010/main" val="2527788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74</a:t>
            </a:fld>
            <a:endParaRPr lang="en-US"/>
          </a:p>
        </p:txBody>
      </p:sp>
    </p:spTree>
    <p:extLst>
      <p:ext uri="{BB962C8B-B14F-4D97-AF65-F5344CB8AC3E}">
        <p14:creationId xmlns:p14="http://schemas.microsoft.com/office/powerpoint/2010/main" val="5958765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75</a:t>
            </a:fld>
            <a:endParaRPr lang="en-US"/>
          </a:p>
        </p:txBody>
      </p:sp>
    </p:spTree>
    <p:extLst>
      <p:ext uri="{BB962C8B-B14F-4D97-AF65-F5344CB8AC3E}">
        <p14:creationId xmlns:p14="http://schemas.microsoft.com/office/powerpoint/2010/main" val="1272954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76</a:t>
            </a:fld>
            <a:endParaRPr lang="en-US"/>
          </a:p>
        </p:txBody>
      </p:sp>
    </p:spTree>
    <p:extLst>
      <p:ext uri="{BB962C8B-B14F-4D97-AF65-F5344CB8AC3E}">
        <p14:creationId xmlns:p14="http://schemas.microsoft.com/office/powerpoint/2010/main" val="16915292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77</a:t>
            </a:fld>
            <a:endParaRPr lang="en-US"/>
          </a:p>
        </p:txBody>
      </p:sp>
    </p:spTree>
    <p:extLst>
      <p:ext uri="{BB962C8B-B14F-4D97-AF65-F5344CB8AC3E}">
        <p14:creationId xmlns:p14="http://schemas.microsoft.com/office/powerpoint/2010/main" val="18580351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78</a:t>
            </a:fld>
            <a:endParaRPr lang="en-US"/>
          </a:p>
        </p:txBody>
      </p:sp>
    </p:spTree>
    <p:extLst>
      <p:ext uri="{BB962C8B-B14F-4D97-AF65-F5344CB8AC3E}">
        <p14:creationId xmlns:p14="http://schemas.microsoft.com/office/powerpoint/2010/main" val="16584069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79</a:t>
            </a:fld>
            <a:endParaRPr lang="en-US"/>
          </a:p>
        </p:txBody>
      </p:sp>
    </p:spTree>
    <p:extLst>
      <p:ext uri="{BB962C8B-B14F-4D97-AF65-F5344CB8AC3E}">
        <p14:creationId xmlns:p14="http://schemas.microsoft.com/office/powerpoint/2010/main" val="374340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DAY</a:t>
            </a:r>
          </a:p>
        </p:txBody>
      </p:sp>
      <p:sp>
        <p:nvSpPr>
          <p:cNvPr id="4" name="Slide Number Placeholder 3"/>
          <p:cNvSpPr>
            <a:spLocks noGrp="1"/>
          </p:cNvSpPr>
          <p:nvPr>
            <p:ph type="sldNum" sz="quarter" idx="5"/>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2730739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80</a:t>
            </a:fld>
            <a:endParaRPr lang="en-US"/>
          </a:p>
        </p:txBody>
      </p:sp>
    </p:spTree>
    <p:extLst>
      <p:ext uri="{BB962C8B-B14F-4D97-AF65-F5344CB8AC3E}">
        <p14:creationId xmlns:p14="http://schemas.microsoft.com/office/powerpoint/2010/main" val="9473973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81</a:t>
            </a:fld>
            <a:endParaRPr lang="en-US"/>
          </a:p>
        </p:txBody>
      </p:sp>
    </p:spTree>
    <p:extLst>
      <p:ext uri="{BB962C8B-B14F-4D97-AF65-F5344CB8AC3E}">
        <p14:creationId xmlns:p14="http://schemas.microsoft.com/office/powerpoint/2010/main" val="802200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82</a:t>
            </a:fld>
            <a:endParaRPr lang="en-US"/>
          </a:p>
        </p:txBody>
      </p:sp>
    </p:spTree>
    <p:extLst>
      <p:ext uri="{BB962C8B-B14F-4D97-AF65-F5344CB8AC3E}">
        <p14:creationId xmlns:p14="http://schemas.microsoft.com/office/powerpoint/2010/main" val="13569312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83</a:t>
            </a:fld>
            <a:endParaRPr lang="en-US"/>
          </a:p>
        </p:txBody>
      </p:sp>
    </p:spTree>
    <p:extLst>
      <p:ext uri="{BB962C8B-B14F-4D97-AF65-F5344CB8AC3E}">
        <p14:creationId xmlns:p14="http://schemas.microsoft.com/office/powerpoint/2010/main" val="10042465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84</a:t>
            </a:fld>
            <a:endParaRPr lang="en-US"/>
          </a:p>
        </p:txBody>
      </p:sp>
    </p:spTree>
    <p:extLst>
      <p:ext uri="{BB962C8B-B14F-4D97-AF65-F5344CB8AC3E}">
        <p14:creationId xmlns:p14="http://schemas.microsoft.com/office/powerpoint/2010/main" val="28170077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85</a:t>
            </a:fld>
            <a:endParaRPr lang="en-US"/>
          </a:p>
        </p:txBody>
      </p:sp>
    </p:spTree>
    <p:extLst>
      <p:ext uri="{BB962C8B-B14F-4D97-AF65-F5344CB8AC3E}">
        <p14:creationId xmlns:p14="http://schemas.microsoft.com/office/powerpoint/2010/main" val="34611695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86</a:t>
            </a:fld>
            <a:endParaRPr lang="en-US"/>
          </a:p>
        </p:txBody>
      </p:sp>
    </p:spTree>
    <p:extLst>
      <p:ext uri="{BB962C8B-B14F-4D97-AF65-F5344CB8AC3E}">
        <p14:creationId xmlns:p14="http://schemas.microsoft.com/office/powerpoint/2010/main" val="38583602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87</a:t>
            </a:fld>
            <a:endParaRPr lang="en-US"/>
          </a:p>
        </p:txBody>
      </p:sp>
    </p:spTree>
    <p:extLst>
      <p:ext uri="{BB962C8B-B14F-4D97-AF65-F5344CB8AC3E}">
        <p14:creationId xmlns:p14="http://schemas.microsoft.com/office/powerpoint/2010/main" val="556173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88</a:t>
            </a:fld>
            <a:endParaRPr lang="en-US"/>
          </a:p>
        </p:txBody>
      </p:sp>
    </p:spTree>
    <p:extLst>
      <p:ext uri="{BB962C8B-B14F-4D97-AF65-F5344CB8AC3E}">
        <p14:creationId xmlns:p14="http://schemas.microsoft.com/office/powerpoint/2010/main" val="39871283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89</a:t>
            </a:fld>
            <a:endParaRPr lang="en-US"/>
          </a:p>
        </p:txBody>
      </p:sp>
    </p:spTree>
    <p:extLst>
      <p:ext uri="{BB962C8B-B14F-4D97-AF65-F5344CB8AC3E}">
        <p14:creationId xmlns:p14="http://schemas.microsoft.com/office/powerpoint/2010/main" val="110390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NIGHT</a:t>
            </a:r>
          </a:p>
        </p:txBody>
      </p:sp>
      <p:sp>
        <p:nvSpPr>
          <p:cNvPr id="4" name="Slide Number Placeholder 3"/>
          <p:cNvSpPr>
            <a:spLocks noGrp="1"/>
          </p:cNvSpPr>
          <p:nvPr>
            <p:ph type="sldNum" sz="quarter" idx="5"/>
          </p:nvPr>
        </p:nvSpPr>
        <p:spPr/>
        <p:txBody>
          <a:bodyPr/>
          <a:lstStyle/>
          <a:p>
            <a:fld id="{556C0744-2FEF-4441-821D-70180A370937}" type="slidenum">
              <a:rPr lang="en-US" smtClean="0"/>
              <a:t>9</a:t>
            </a:fld>
            <a:endParaRPr lang="en-US"/>
          </a:p>
        </p:txBody>
      </p:sp>
    </p:spTree>
    <p:extLst>
      <p:ext uri="{BB962C8B-B14F-4D97-AF65-F5344CB8AC3E}">
        <p14:creationId xmlns:p14="http://schemas.microsoft.com/office/powerpoint/2010/main" val="20539476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90</a:t>
            </a:fld>
            <a:endParaRPr lang="en-US"/>
          </a:p>
        </p:txBody>
      </p:sp>
    </p:spTree>
    <p:extLst>
      <p:ext uri="{BB962C8B-B14F-4D97-AF65-F5344CB8AC3E}">
        <p14:creationId xmlns:p14="http://schemas.microsoft.com/office/powerpoint/2010/main" val="11090718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91</a:t>
            </a:fld>
            <a:endParaRPr lang="en-US"/>
          </a:p>
        </p:txBody>
      </p:sp>
    </p:spTree>
    <p:extLst>
      <p:ext uri="{BB962C8B-B14F-4D97-AF65-F5344CB8AC3E}">
        <p14:creationId xmlns:p14="http://schemas.microsoft.com/office/powerpoint/2010/main" val="29326322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92</a:t>
            </a:fld>
            <a:endParaRPr lang="en-US"/>
          </a:p>
        </p:txBody>
      </p:sp>
    </p:spTree>
    <p:extLst>
      <p:ext uri="{BB962C8B-B14F-4D97-AF65-F5344CB8AC3E}">
        <p14:creationId xmlns:p14="http://schemas.microsoft.com/office/powerpoint/2010/main" val="19213676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93</a:t>
            </a:fld>
            <a:endParaRPr lang="en-US"/>
          </a:p>
        </p:txBody>
      </p:sp>
    </p:spTree>
    <p:extLst>
      <p:ext uri="{BB962C8B-B14F-4D97-AF65-F5344CB8AC3E}">
        <p14:creationId xmlns:p14="http://schemas.microsoft.com/office/powerpoint/2010/main" val="29615468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94</a:t>
            </a:fld>
            <a:endParaRPr lang="en-US"/>
          </a:p>
        </p:txBody>
      </p:sp>
    </p:spTree>
    <p:extLst>
      <p:ext uri="{BB962C8B-B14F-4D97-AF65-F5344CB8AC3E}">
        <p14:creationId xmlns:p14="http://schemas.microsoft.com/office/powerpoint/2010/main" val="37420537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95</a:t>
            </a:fld>
            <a:endParaRPr lang="en-US"/>
          </a:p>
        </p:txBody>
      </p:sp>
    </p:spTree>
    <p:extLst>
      <p:ext uri="{BB962C8B-B14F-4D97-AF65-F5344CB8AC3E}">
        <p14:creationId xmlns:p14="http://schemas.microsoft.com/office/powerpoint/2010/main" val="41995726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96</a:t>
            </a:fld>
            <a:endParaRPr lang="en-US"/>
          </a:p>
        </p:txBody>
      </p:sp>
    </p:spTree>
    <p:extLst>
      <p:ext uri="{BB962C8B-B14F-4D97-AF65-F5344CB8AC3E}">
        <p14:creationId xmlns:p14="http://schemas.microsoft.com/office/powerpoint/2010/main" val="27861383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97</a:t>
            </a:fld>
            <a:endParaRPr lang="en-US"/>
          </a:p>
        </p:txBody>
      </p:sp>
    </p:spTree>
    <p:extLst>
      <p:ext uri="{BB962C8B-B14F-4D97-AF65-F5344CB8AC3E}">
        <p14:creationId xmlns:p14="http://schemas.microsoft.com/office/powerpoint/2010/main" val="12190027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98</a:t>
            </a:fld>
            <a:endParaRPr lang="en-US"/>
          </a:p>
        </p:txBody>
      </p:sp>
    </p:spTree>
    <p:extLst>
      <p:ext uri="{BB962C8B-B14F-4D97-AF65-F5344CB8AC3E}">
        <p14:creationId xmlns:p14="http://schemas.microsoft.com/office/powerpoint/2010/main" val="25189499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BLUE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99</a:t>
            </a:fld>
            <a:endParaRPr lang="en-US"/>
          </a:p>
        </p:txBody>
      </p:sp>
    </p:spTree>
    <p:extLst>
      <p:ext uri="{BB962C8B-B14F-4D97-AF65-F5344CB8AC3E}">
        <p14:creationId xmlns:p14="http://schemas.microsoft.com/office/powerpoint/2010/main" val="2202542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337931" y="586409"/>
            <a:ext cx="8488017" cy="566530"/>
          </a:xfrm>
          <a:prstGeom prst="rect">
            <a:avLst/>
          </a:prstGeom>
        </p:spPr>
        <p:txBody>
          <a:bodyPr vert="horz" lIns="91440" tIns="45720" rIns="91440" bIns="45720" rtlCol="0" anchor="t">
            <a:normAutofit/>
          </a:bodyPr>
          <a:lstStyle>
            <a:lvl1pPr algn="ctr">
              <a:defRPr sz="3600" i="1"/>
            </a:lvl1pPr>
          </a:lstStyle>
          <a:p>
            <a:r>
              <a:rPr lang="en-US" dirty="0"/>
              <a:t>Title</a:t>
            </a:r>
          </a:p>
        </p:txBody>
      </p:sp>
      <p:sp>
        <p:nvSpPr>
          <p:cNvPr id="6" name="Picture Placeholder 5"/>
          <p:cNvSpPr>
            <a:spLocks noGrp="1"/>
          </p:cNvSpPr>
          <p:nvPr>
            <p:ph type="pic" sz="quarter" idx="10"/>
          </p:nvPr>
        </p:nvSpPr>
        <p:spPr>
          <a:xfrm>
            <a:off x="2782957" y="1808921"/>
            <a:ext cx="3578088"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338138" y="1152525"/>
            <a:ext cx="8488362" cy="477838"/>
          </a:xfrm>
          <a:prstGeom prst="rect">
            <a:avLst/>
          </a:prstGeom>
        </p:spPr>
        <p:txBody>
          <a:bodyPr/>
          <a:lstStyle>
            <a:lvl1pPr marL="0" indent="0" algn="ctr">
              <a:buNone/>
              <a:defRPr sz="2400">
                <a:solidFill>
                  <a:srgbClr val="3A6598"/>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F133E3D-6990-4EF3-A6C3-94D9092AF81F}"/>
              </a:ext>
            </a:extLst>
          </p:cNvPr>
          <p:cNvPicPr>
            <a:picLocks noChangeAspect="1"/>
          </p:cNvPicPr>
          <p:nvPr userDrawn="1"/>
        </p:nvPicPr>
        <p:blipFill>
          <a:blip r:embed="rId2"/>
          <a:stretch>
            <a:fillRect/>
          </a:stretch>
        </p:blipFill>
        <p:spPr>
          <a:xfrm>
            <a:off x="0" y="6331318"/>
            <a:ext cx="1163782" cy="526682"/>
          </a:xfrm>
          <a:prstGeom prst="rect">
            <a:avLst/>
          </a:prstGeom>
        </p:spPr>
      </p:pic>
    </p:spTree>
    <p:extLst>
      <p:ext uri="{BB962C8B-B14F-4D97-AF65-F5344CB8AC3E}">
        <p14:creationId xmlns:p14="http://schemas.microsoft.com/office/powerpoint/2010/main" val="375106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902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711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54860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33876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457200" y="1600200"/>
            <a:ext cx="8229600" cy="4175125"/>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94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74ED4-9F4B-419D-860C-1298080DDD5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23066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9766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74ED4-9F4B-419D-860C-1298080DDD5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25570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74ED4-9F4B-419D-860C-1298080DDD50}"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7286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74ED4-9F4B-419D-860C-1298080DDD50}"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38337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74ED4-9F4B-419D-860C-1298080DDD50}"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1363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4ED4-9F4B-419D-860C-1298080DDD50}"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782276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7786"/>
      </p:ext>
    </p:extLst>
  </p:cSld>
  <p:clrMap bg1="lt1" tx1="dk1" bg2="lt2" tx2="dk2" accent1="accent1" accent2="accent2" accent3="accent3" accent4="accent4" accent5="accent5" accent6="accent6" hlink="hlink" folHlink="folHlink"/>
  <p:sldLayoutIdLst>
    <p:sldLayoutId id="2147483649" r:id="rId1"/>
    <p:sldLayoutId id="21474836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4ED4-9F4B-419D-860C-1298080DDD50}" type="datetimeFigureOut">
              <a:rPr lang="en-US" smtClean="0"/>
              <a:t>11/15/2021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AD481-5BB6-4F80-BDB5-1CA862C1E2D4}" type="slidenum">
              <a:rPr lang="en-US" smtClean="0"/>
              <a:t>‹#›</a:t>
            </a:fld>
            <a:endParaRPr lang="en-US"/>
          </a:p>
        </p:txBody>
      </p:sp>
    </p:spTree>
    <p:extLst>
      <p:ext uri="{BB962C8B-B14F-4D97-AF65-F5344CB8AC3E}">
        <p14:creationId xmlns:p14="http://schemas.microsoft.com/office/powerpoint/2010/main" val="18327626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oxfordnext.com/vod/OUPUSA/9780190216900/Ch.9-Concepts-in-Action-Inhibitory-Control-Tasks.mp4"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0" dirty="0"/>
              <a:t>Chapter 9: Cognitive and Language Development in Early Childhood</a:t>
            </a:r>
          </a:p>
        </p:txBody>
      </p:sp>
      <p:pic>
        <p:nvPicPr>
          <p:cNvPr id="4" name="Picture 3">
            <a:extLst>
              <a:ext uri="{FF2B5EF4-FFF2-40B4-BE49-F238E27FC236}">
                <a16:creationId xmlns:a16="http://schemas.microsoft.com/office/drawing/2014/main" id="{BF16F9D8-DB78-4F1D-861C-7965EAF429AD}"/>
              </a:ext>
            </a:extLst>
          </p:cNvPr>
          <p:cNvPicPr>
            <a:picLocks noChangeAspect="1"/>
          </p:cNvPicPr>
          <p:nvPr/>
        </p:nvPicPr>
        <p:blipFill>
          <a:blip r:embed="rId3"/>
          <a:stretch>
            <a:fillRect/>
          </a:stretch>
        </p:blipFill>
        <p:spPr>
          <a:xfrm>
            <a:off x="1438689" y="2134453"/>
            <a:ext cx="6286500" cy="3162300"/>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spTree>
    <p:extLst>
      <p:ext uri="{BB962C8B-B14F-4D97-AF65-F5344CB8AC3E}">
        <p14:creationId xmlns:p14="http://schemas.microsoft.com/office/powerpoint/2010/main" val="40827329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8023388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6075332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12" y="1828800"/>
            <a:ext cx="7540388" cy="2988860"/>
          </a:xfrm>
        </p:spPr>
        <p:txBody>
          <a:bodyPr>
            <a:normAutofit/>
          </a:bodyPr>
          <a:lstStyle/>
          <a:p>
            <a:r>
              <a:rPr lang="en-US" dirty="0"/>
              <a:t>Which task was the most challenging?</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9942666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757" y="818866"/>
            <a:ext cx="7540388" cy="2988860"/>
          </a:xfrm>
        </p:spPr>
        <p:txBody>
          <a:bodyPr>
            <a:normAutofit/>
          </a:bodyPr>
          <a:lstStyle/>
          <a:p>
            <a:r>
              <a:rPr lang="en-US" dirty="0"/>
              <a:t>Watch this Video</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pic>
        <p:nvPicPr>
          <p:cNvPr id="6" name="Picture 5">
            <a:hlinkClick r:id="rId3"/>
            <a:extLst>
              <a:ext uri="{FF2B5EF4-FFF2-40B4-BE49-F238E27FC236}">
                <a16:creationId xmlns:a16="http://schemas.microsoft.com/office/drawing/2014/main" id="{313795F6-61F0-486D-A386-CBCC9DDE6718}"/>
              </a:ext>
            </a:extLst>
          </p:cNvPr>
          <p:cNvPicPr>
            <a:picLocks noChangeAspect="1"/>
          </p:cNvPicPr>
          <p:nvPr/>
        </p:nvPicPr>
        <p:blipFill>
          <a:blip r:embed="rId4"/>
          <a:stretch>
            <a:fillRect/>
          </a:stretch>
        </p:blipFill>
        <p:spPr>
          <a:xfrm>
            <a:off x="536201" y="1484770"/>
            <a:ext cx="8020944" cy="4521541"/>
          </a:xfrm>
          <a:prstGeom prst="rect">
            <a:avLst/>
          </a:prstGeom>
        </p:spPr>
      </p:pic>
    </p:spTree>
    <p:extLst>
      <p:ext uri="{BB962C8B-B14F-4D97-AF65-F5344CB8AC3E}">
        <p14:creationId xmlns:p14="http://schemas.microsoft.com/office/powerpoint/2010/main" val="372156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Chart, sunburst chart&#10;&#10;Description automatically generated">
            <a:extLst>
              <a:ext uri="{FF2B5EF4-FFF2-40B4-BE49-F238E27FC236}">
                <a16:creationId xmlns:a16="http://schemas.microsoft.com/office/drawing/2014/main" id="{03E0E8D9-053F-4943-A7EC-BD78430A7075}"/>
              </a:ext>
            </a:extLst>
          </p:cNvPr>
          <p:cNvPicPr>
            <a:picLocks noChangeAspect="1"/>
          </p:cNvPicPr>
          <p:nvPr/>
        </p:nvPicPr>
        <p:blipFill>
          <a:blip r:embed="rId3"/>
          <a:stretch>
            <a:fillRect/>
          </a:stretch>
        </p:blipFill>
        <p:spPr>
          <a:xfrm>
            <a:off x="2483891" y="1066250"/>
            <a:ext cx="4429993" cy="4459370"/>
          </a:xfrm>
          <a:prstGeom prst="rect">
            <a:avLst/>
          </a:prstGeom>
        </p:spPr>
      </p:pic>
    </p:spTree>
    <p:extLst>
      <p:ext uri="{BB962C8B-B14F-4D97-AF65-F5344CB8AC3E}">
        <p14:creationId xmlns:p14="http://schemas.microsoft.com/office/powerpoint/2010/main" val="414170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pic>
        <p:nvPicPr>
          <p:cNvPr id="5" name="Picture 4" descr="A picture containing outdoor object, night sky&#10;&#10;Description automatically generated">
            <a:extLst>
              <a:ext uri="{FF2B5EF4-FFF2-40B4-BE49-F238E27FC236}">
                <a16:creationId xmlns:a16="http://schemas.microsoft.com/office/drawing/2014/main" id="{AB5AFAA7-02F7-42F6-A128-8D0C8743D12A}"/>
              </a:ext>
            </a:extLst>
          </p:cNvPr>
          <p:cNvPicPr>
            <a:picLocks noChangeAspect="1"/>
          </p:cNvPicPr>
          <p:nvPr/>
        </p:nvPicPr>
        <p:blipFill>
          <a:blip r:embed="rId4"/>
          <a:stretch>
            <a:fillRect/>
          </a:stretch>
        </p:blipFill>
        <p:spPr>
          <a:xfrm>
            <a:off x="2276475" y="1200150"/>
            <a:ext cx="4591050" cy="4457700"/>
          </a:xfrm>
          <a:prstGeom prst="rect">
            <a:avLst/>
          </a:prstGeom>
        </p:spPr>
      </p:pic>
    </p:spTree>
    <p:extLst>
      <p:ext uri="{BB962C8B-B14F-4D97-AF65-F5344CB8AC3E}">
        <p14:creationId xmlns:p14="http://schemas.microsoft.com/office/powerpoint/2010/main" val="69482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spTree>
    <p:extLst>
      <p:ext uri="{BB962C8B-B14F-4D97-AF65-F5344CB8AC3E}">
        <p14:creationId xmlns:p14="http://schemas.microsoft.com/office/powerpoint/2010/main" val="409178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A picture containing text, light, traffic, clock&#10;&#10;Description automatically generated">
            <a:extLst>
              <a:ext uri="{FF2B5EF4-FFF2-40B4-BE49-F238E27FC236}">
                <a16:creationId xmlns:a16="http://schemas.microsoft.com/office/drawing/2014/main" id="{6E8D21AC-708D-428B-820B-8EB8ECDD02CE}"/>
              </a:ext>
            </a:extLst>
          </p:cNvPr>
          <p:cNvPicPr>
            <a:picLocks noChangeAspect="1"/>
          </p:cNvPicPr>
          <p:nvPr/>
        </p:nvPicPr>
        <p:blipFill>
          <a:blip r:embed="rId3"/>
          <a:stretch>
            <a:fillRect/>
          </a:stretch>
        </p:blipFill>
        <p:spPr>
          <a:xfrm>
            <a:off x="2543601" y="1610435"/>
            <a:ext cx="3988295" cy="3575713"/>
          </a:xfrm>
          <a:prstGeom prst="rect">
            <a:avLst/>
          </a:prstGeom>
        </p:spPr>
      </p:pic>
    </p:spTree>
    <p:extLst>
      <p:ext uri="{BB962C8B-B14F-4D97-AF65-F5344CB8AC3E}">
        <p14:creationId xmlns:p14="http://schemas.microsoft.com/office/powerpoint/2010/main" val="208360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pic>
        <p:nvPicPr>
          <p:cNvPr id="5" name="Picture 4" descr="A picture containing outdoor object, night sky&#10;&#10;Description automatically generated">
            <a:extLst>
              <a:ext uri="{FF2B5EF4-FFF2-40B4-BE49-F238E27FC236}">
                <a16:creationId xmlns:a16="http://schemas.microsoft.com/office/drawing/2014/main" id="{AB5AFAA7-02F7-42F6-A128-8D0C8743D12A}"/>
              </a:ext>
            </a:extLst>
          </p:cNvPr>
          <p:cNvPicPr>
            <a:picLocks noChangeAspect="1"/>
          </p:cNvPicPr>
          <p:nvPr/>
        </p:nvPicPr>
        <p:blipFill>
          <a:blip r:embed="rId4"/>
          <a:stretch>
            <a:fillRect/>
          </a:stretch>
        </p:blipFill>
        <p:spPr>
          <a:xfrm>
            <a:off x="2276475" y="1200150"/>
            <a:ext cx="4591050" cy="4457700"/>
          </a:xfrm>
          <a:prstGeom prst="rect">
            <a:avLst/>
          </a:prstGeom>
        </p:spPr>
      </p:pic>
    </p:spTree>
    <p:extLst>
      <p:ext uri="{BB962C8B-B14F-4D97-AF65-F5344CB8AC3E}">
        <p14:creationId xmlns:p14="http://schemas.microsoft.com/office/powerpoint/2010/main" val="389327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8" y="382137"/>
            <a:ext cx="7936172" cy="4435523"/>
          </a:xfrm>
        </p:spPr>
        <p:txBody>
          <a:bodyPr>
            <a:normAutofit/>
          </a:bodyPr>
          <a:lstStyle/>
          <a:p>
            <a:r>
              <a:rPr lang="en-US" sz="3600" dirty="0"/>
              <a:t>That was easy, right? Now let’s try the reverse. Now when shown a picture of the sun, say “NIGHT” and when shown a picture of the moon, say “DAY.”</a:t>
            </a:r>
            <a:br>
              <a:rPr lang="en-US" sz="3600" dirty="0"/>
            </a:br>
            <a:r>
              <a:rPr lang="en-US" sz="3600" dirty="0"/>
              <a:t>Respond as quickly as you can!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pic>
        <p:nvPicPr>
          <p:cNvPr id="7" name="Picture 6">
            <a:extLst>
              <a:ext uri="{FF2B5EF4-FFF2-40B4-BE49-F238E27FC236}">
                <a16:creationId xmlns:a16="http://schemas.microsoft.com/office/drawing/2014/main" id="{1B14872A-F564-4B35-A5D1-A79CA7984FC5}"/>
              </a:ext>
            </a:extLst>
          </p:cNvPr>
          <p:cNvPicPr>
            <a:picLocks noChangeAspect="1"/>
          </p:cNvPicPr>
          <p:nvPr/>
        </p:nvPicPr>
        <p:blipFill>
          <a:blip r:embed="rId3"/>
          <a:stretch>
            <a:fillRect/>
          </a:stretch>
        </p:blipFill>
        <p:spPr>
          <a:xfrm>
            <a:off x="1812542" y="3295936"/>
            <a:ext cx="2213548" cy="2084658"/>
          </a:xfrm>
          <a:prstGeom prst="rect">
            <a:avLst/>
          </a:prstGeom>
        </p:spPr>
      </p:pic>
      <p:pic>
        <p:nvPicPr>
          <p:cNvPr id="9" name="Picture 8">
            <a:extLst>
              <a:ext uri="{FF2B5EF4-FFF2-40B4-BE49-F238E27FC236}">
                <a16:creationId xmlns:a16="http://schemas.microsoft.com/office/drawing/2014/main" id="{B669B7A8-CDAB-46C1-9FDB-D653BB3252D8}"/>
              </a:ext>
            </a:extLst>
          </p:cNvPr>
          <p:cNvPicPr>
            <a:picLocks noChangeAspect="1"/>
          </p:cNvPicPr>
          <p:nvPr/>
        </p:nvPicPr>
        <p:blipFill>
          <a:blip r:embed="rId4"/>
          <a:stretch>
            <a:fillRect/>
          </a:stretch>
        </p:blipFill>
        <p:spPr>
          <a:xfrm>
            <a:off x="5265423" y="3313677"/>
            <a:ext cx="2066037" cy="1852309"/>
          </a:xfrm>
          <a:prstGeom prst="rect">
            <a:avLst/>
          </a:prstGeom>
        </p:spPr>
      </p:pic>
      <p:sp>
        <p:nvSpPr>
          <p:cNvPr id="10" name="TextBox 9">
            <a:extLst>
              <a:ext uri="{FF2B5EF4-FFF2-40B4-BE49-F238E27FC236}">
                <a16:creationId xmlns:a16="http://schemas.microsoft.com/office/drawing/2014/main" id="{DF645725-BA0D-446A-BEE3-3AB7F796110D}"/>
              </a:ext>
            </a:extLst>
          </p:cNvPr>
          <p:cNvSpPr txBox="1"/>
          <p:nvPr/>
        </p:nvSpPr>
        <p:spPr>
          <a:xfrm>
            <a:off x="1812542" y="5401784"/>
            <a:ext cx="2622980" cy="646331"/>
          </a:xfrm>
          <a:prstGeom prst="rect">
            <a:avLst/>
          </a:prstGeom>
          <a:noFill/>
        </p:spPr>
        <p:txBody>
          <a:bodyPr wrap="square" rtlCol="0">
            <a:spAutoFit/>
          </a:bodyPr>
          <a:lstStyle/>
          <a:p>
            <a:r>
              <a:rPr lang="en-US" sz="3600" dirty="0">
                <a:solidFill>
                  <a:srgbClr val="405EA2"/>
                </a:solidFill>
              </a:rPr>
              <a:t>Say: NIGHT</a:t>
            </a:r>
          </a:p>
        </p:txBody>
      </p:sp>
      <p:sp>
        <p:nvSpPr>
          <p:cNvPr id="11" name="TextBox 10">
            <a:extLst>
              <a:ext uri="{FF2B5EF4-FFF2-40B4-BE49-F238E27FC236}">
                <a16:creationId xmlns:a16="http://schemas.microsoft.com/office/drawing/2014/main" id="{EEACD774-911D-49A1-B8E5-F4861FE4D429}"/>
              </a:ext>
            </a:extLst>
          </p:cNvPr>
          <p:cNvSpPr txBox="1"/>
          <p:nvPr/>
        </p:nvSpPr>
        <p:spPr>
          <a:xfrm>
            <a:off x="5459104" y="5327007"/>
            <a:ext cx="2977822" cy="646331"/>
          </a:xfrm>
          <a:prstGeom prst="rect">
            <a:avLst/>
          </a:prstGeom>
          <a:noFill/>
        </p:spPr>
        <p:txBody>
          <a:bodyPr wrap="square" rtlCol="0">
            <a:spAutoFit/>
          </a:bodyPr>
          <a:lstStyle/>
          <a:p>
            <a:r>
              <a:rPr lang="en-US" sz="3600" dirty="0">
                <a:solidFill>
                  <a:srgbClr val="405EA2"/>
                </a:solidFill>
              </a:rPr>
              <a:t>Say: DAY</a:t>
            </a:r>
          </a:p>
        </p:txBody>
      </p:sp>
    </p:spTree>
    <p:extLst>
      <p:ext uri="{BB962C8B-B14F-4D97-AF65-F5344CB8AC3E}">
        <p14:creationId xmlns:p14="http://schemas.microsoft.com/office/powerpoint/2010/main" val="201319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pic>
        <p:nvPicPr>
          <p:cNvPr id="5" name="Picture 4" descr="A picture containing outdoor object, night sky&#10;&#10;Description automatically generated">
            <a:extLst>
              <a:ext uri="{FF2B5EF4-FFF2-40B4-BE49-F238E27FC236}">
                <a16:creationId xmlns:a16="http://schemas.microsoft.com/office/drawing/2014/main" id="{AB5AFAA7-02F7-42F6-A128-8D0C8743D12A}"/>
              </a:ext>
            </a:extLst>
          </p:cNvPr>
          <p:cNvPicPr>
            <a:picLocks noChangeAspect="1"/>
          </p:cNvPicPr>
          <p:nvPr/>
        </p:nvPicPr>
        <p:blipFill>
          <a:blip r:embed="rId4"/>
          <a:stretch>
            <a:fillRect/>
          </a:stretch>
        </p:blipFill>
        <p:spPr>
          <a:xfrm>
            <a:off x="2276475" y="1200150"/>
            <a:ext cx="4591050" cy="4457700"/>
          </a:xfrm>
          <a:prstGeom prst="rect">
            <a:avLst/>
          </a:prstGeom>
        </p:spPr>
      </p:pic>
    </p:spTree>
    <p:extLst>
      <p:ext uri="{BB962C8B-B14F-4D97-AF65-F5344CB8AC3E}">
        <p14:creationId xmlns:p14="http://schemas.microsoft.com/office/powerpoint/2010/main" val="356961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spTree>
    <p:extLst>
      <p:ext uri="{BB962C8B-B14F-4D97-AF65-F5344CB8AC3E}">
        <p14:creationId xmlns:p14="http://schemas.microsoft.com/office/powerpoint/2010/main" val="535487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Chart, sunburst chart&#10;&#10;Description automatically generated">
            <a:extLst>
              <a:ext uri="{FF2B5EF4-FFF2-40B4-BE49-F238E27FC236}">
                <a16:creationId xmlns:a16="http://schemas.microsoft.com/office/drawing/2014/main" id="{03E0E8D9-053F-4943-A7EC-BD78430A7075}"/>
              </a:ext>
            </a:extLst>
          </p:cNvPr>
          <p:cNvPicPr>
            <a:picLocks noChangeAspect="1"/>
          </p:cNvPicPr>
          <p:nvPr/>
        </p:nvPicPr>
        <p:blipFill>
          <a:blip r:embed="rId3"/>
          <a:stretch>
            <a:fillRect/>
          </a:stretch>
        </p:blipFill>
        <p:spPr>
          <a:xfrm>
            <a:off x="2483891" y="1066250"/>
            <a:ext cx="4429993" cy="4459370"/>
          </a:xfrm>
          <a:prstGeom prst="rect">
            <a:avLst/>
          </a:prstGeom>
        </p:spPr>
      </p:pic>
    </p:spTree>
    <p:extLst>
      <p:ext uri="{BB962C8B-B14F-4D97-AF65-F5344CB8AC3E}">
        <p14:creationId xmlns:p14="http://schemas.microsoft.com/office/powerpoint/2010/main" val="340377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8" y="382137"/>
            <a:ext cx="7936172" cy="4435523"/>
          </a:xfrm>
        </p:spPr>
        <p:txBody>
          <a:bodyPr>
            <a:normAutofit/>
          </a:bodyPr>
          <a:lstStyle/>
          <a:p>
            <a:r>
              <a:rPr lang="en-US" sz="3600" dirty="0"/>
              <a:t>You will be presented with a succession of images.  When shown a picture of the sun, say “DAY” and when shown a picture of the moon, say “NIGHT.”</a:t>
            </a:r>
            <a:br>
              <a:rPr lang="en-US" sz="3600" dirty="0"/>
            </a:br>
            <a:r>
              <a:rPr lang="en-US" sz="3600" dirty="0"/>
              <a:t>Respond as quickly as you can!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pic>
        <p:nvPicPr>
          <p:cNvPr id="7" name="Picture 6">
            <a:extLst>
              <a:ext uri="{FF2B5EF4-FFF2-40B4-BE49-F238E27FC236}">
                <a16:creationId xmlns:a16="http://schemas.microsoft.com/office/drawing/2014/main" id="{1B14872A-F564-4B35-A5D1-A79CA7984FC5}"/>
              </a:ext>
            </a:extLst>
          </p:cNvPr>
          <p:cNvPicPr>
            <a:picLocks noChangeAspect="1"/>
          </p:cNvPicPr>
          <p:nvPr/>
        </p:nvPicPr>
        <p:blipFill>
          <a:blip r:embed="rId3"/>
          <a:stretch>
            <a:fillRect/>
          </a:stretch>
        </p:blipFill>
        <p:spPr>
          <a:xfrm>
            <a:off x="1812542" y="3295936"/>
            <a:ext cx="2213548" cy="2084658"/>
          </a:xfrm>
          <a:prstGeom prst="rect">
            <a:avLst/>
          </a:prstGeom>
        </p:spPr>
      </p:pic>
      <p:pic>
        <p:nvPicPr>
          <p:cNvPr id="9" name="Picture 8">
            <a:extLst>
              <a:ext uri="{FF2B5EF4-FFF2-40B4-BE49-F238E27FC236}">
                <a16:creationId xmlns:a16="http://schemas.microsoft.com/office/drawing/2014/main" id="{B669B7A8-CDAB-46C1-9FDB-D653BB3252D8}"/>
              </a:ext>
            </a:extLst>
          </p:cNvPr>
          <p:cNvPicPr>
            <a:picLocks noChangeAspect="1"/>
          </p:cNvPicPr>
          <p:nvPr/>
        </p:nvPicPr>
        <p:blipFill>
          <a:blip r:embed="rId4"/>
          <a:stretch>
            <a:fillRect/>
          </a:stretch>
        </p:blipFill>
        <p:spPr>
          <a:xfrm>
            <a:off x="5265423" y="3313677"/>
            <a:ext cx="2066037" cy="1852309"/>
          </a:xfrm>
          <a:prstGeom prst="rect">
            <a:avLst/>
          </a:prstGeom>
        </p:spPr>
      </p:pic>
      <p:sp>
        <p:nvSpPr>
          <p:cNvPr id="10" name="TextBox 9">
            <a:extLst>
              <a:ext uri="{FF2B5EF4-FFF2-40B4-BE49-F238E27FC236}">
                <a16:creationId xmlns:a16="http://schemas.microsoft.com/office/drawing/2014/main" id="{DF645725-BA0D-446A-BEE3-3AB7F796110D}"/>
              </a:ext>
            </a:extLst>
          </p:cNvPr>
          <p:cNvSpPr txBox="1"/>
          <p:nvPr/>
        </p:nvSpPr>
        <p:spPr>
          <a:xfrm>
            <a:off x="2074460" y="5344748"/>
            <a:ext cx="1969436" cy="646331"/>
          </a:xfrm>
          <a:prstGeom prst="rect">
            <a:avLst/>
          </a:prstGeom>
          <a:noFill/>
        </p:spPr>
        <p:txBody>
          <a:bodyPr wrap="square" rtlCol="0">
            <a:spAutoFit/>
          </a:bodyPr>
          <a:lstStyle/>
          <a:p>
            <a:r>
              <a:rPr lang="en-US" sz="3600" dirty="0">
                <a:solidFill>
                  <a:srgbClr val="405EA2"/>
                </a:solidFill>
              </a:rPr>
              <a:t>Say: DAY</a:t>
            </a:r>
          </a:p>
        </p:txBody>
      </p:sp>
      <p:sp>
        <p:nvSpPr>
          <p:cNvPr id="11" name="TextBox 10">
            <a:extLst>
              <a:ext uri="{FF2B5EF4-FFF2-40B4-BE49-F238E27FC236}">
                <a16:creationId xmlns:a16="http://schemas.microsoft.com/office/drawing/2014/main" id="{EEACD774-911D-49A1-B8E5-F4861FE4D429}"/>
              </a:ext>
            </a:extLst>
          </p:cNvPr>
          <p:cNvSpPr txBox="1"/>
          <p:nvPr/>
        </p:nvSpPr>
        <p:spPr>
          <a:xfrm>
            <a:off x="4859376" y="5327007"/>
            <a:ext cx="2878131" cy="646331"/>
          </a:xfrm>
          <a:prstGeom prst="rect">
            <a:avLst/>
          </a:prstGeom>
          <a:noFill/>
        </p:spPr>
        <p:txBody>
          <a:bodyPr wrap="square" rtlCol="0">
            <a:spAutoFit/>
          </a:bodyPr>
          <a:lstStyle/>
          <a:p>
            <a:r>
              <a:rPr lang="en-US" sz="3600" dirty="0">
                <a:solidFill>
                  <a:srgbClr val="405EA2"/>
                </a:solidFill>
              </a:rPr>
              <a:t>   Say: NIGHT</a:t>
            </a:r>
          </a:p>
        </p:txBody>
      </p:sp>
    </p:spTree>
    <p:extLst>
      <p:ext uri="{BB962C8B-B14F-4D97-AF65-F5344CB8AC3E}">
        <p14:creationId xmlns:p14="http://schemas.microsoft.com/office/powerpoint/2010/main" val="1230684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A picture containing text, light, traffic, clock&#10;&#10;Description automatically generated">
            <a:extLst>
              <a:ext uri="{FF2B5EF4-FFF2-40B4-BE49-F238E27FC236}">
                <a16:creationId xmlns:a16="http://schemas.microsoft.com/office/drawing/2014/main" id="{6E8D21AC-708D-428B-820B-8EB8ECDD02CE}"/>
              </a:ext>
            </a:extLst>
          </p:cNvPr>
          <p:cNvPicPr>
            <a:picLocks noChangeAspect="1"/>
          </p:cNvPicPr>
          <p:nvPr/>
        </p:nvPicPr>
        <p:blipFill>
          <a:blip r:embed="rId3"/>
          <a:stretch>
            <a:fillRect/>
          </a:stretch>
        </p:blipFill>
        <p:spPr>
          <a:xfrm>
            <a:off x="2543601" y="1610435"/>
            <a:ext cx="3988295" cy="3575713"/>
          </a:xfrm>
          <a:prstGeom prst="rect">
            <a:avLst/>
          </a:prstGeom>
        </p:spPr>
      </p:pic>
    </p:spTree>
    <p:extLst>
      <p:ext uri="{BB962C8B-B14F-4D97-AF65-F5344CB8AC3E}">
        <p14:creationId xmlns:p14="http://schemas.microsoft.com/office/powerpoint/2010/main" val="1813478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spTree>
    <p:extLst>
      <p:ext uri="{BB962C8B-B14F-4D97-AF65-F5344CB8AC3E}">
        <p14:creationId xmlns:p14="http://schemas.microsoft.com/office/powerpoint/2010/main" val="170916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pic>
        <p:nvPicPr>
          <p:cNvPr id="5" name="Picture 4" descr="A picture containing outdoor object, night sky&#10;&#10;Description automatically generated">
            <a:extLst>
              <a:ext uri="{FF2B5EF4-FFF2-40B4-BE49-F238E27FC236}">
                <a16:creationId xmlns:a16="http://schemas.microsoft.com/office/drawing/2014/main" id="{AB5AFAA7-02F7-42F6-A128-8D0C8743D12A}"/>
              </a:ext>
            </a:extLst>
          </p:cNvPr>
          <p:cNvPicPr>
            <a:picLocks noChangeAspect="1"/>
          </p:cNvPicPr>
          <p:nvPr/>
        </p:nvPicPr>
        <p:blipFill>
          <a:blip r:embed="rId4"/>
          <a:stretch>
            <a:fillRect/>
          </a:stretch>
        </p:blipFill>
        <p:spPr>
          <a:xfrm>
            <a:off x="2276475" y="1200150"/>
            <a:ext cx="4591050" cy="4457700"/>
          </a:xfrm>
          <a:prstGeom prst="rect">
            <a:avLst/>
          </a:prstGeom>
        </p:spPr>
      </p:pic>
    </p:spTree>
    <p:extLst>
      <p:ext uri="{BB962C8B-B14F-4D97-AF65-F5344CB8AC3E}">
        <p14:creationId xmlns:p14="http://schemas.microsoft.com/office/powerpoint/2010/main" val="2579026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A picture containing text, light, traffic, clock&#10;&#10;Description automatically generated">
            <a:extLst>
              <a:ext uri="{FF2B5EF4-FFF2-40B4-BE49-F238E27FC236}">
                <a16:creationId xmlns:a16="http://schemas.microsoft.com/office/drawing/2014/main" id="{6E8D21AC-708D-428B-820B-8EB8ECDD02CE}"/>
              </a:ext>
            </a:extLst>
          </p:cNvPr>
          <p:cNvPicPr>
            <a:picLocks noChangeAspect="1"/>
          </p:cNvPicPr>
          <p:nvPr/>
        </p:nvPicPr>
        <p:blipFill>
          <a:blip r:embed="rId3"/>
          <a:stretch>
            <a:fillRect/>
          </a:stretch>
        </p:blipFill>
        <p:spPr>
          <a:xfrm>
            <a:off x="2543601" y="1610435"/>
            <a:ext cx="3988295" cy="3575713"/>
          </a:xfrm>
          <a:prstGeom prst="rect">
            <a:avLst/>
          </a:prstGeom>
        </p:spPr>
      </p:pic>
    </p:spTree>
    <p:extLst>
      <p:ext uri="{BB962C8B-B14F-4D97-AF65-F5344CB8AC3E}">
        <p14:creationId xmlns:p14="http://schemas.microsoft.com/office/powerpoint/2010/main" val="437082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pic>
        <p:nvPicPr>
          <p:cNvPr id="5" name="Picture 4" descr="A picture containing outdoor object, night sky&#10;&#10;Description automatically generated">
            <a:extLst>
              <a:ext uri="{FF2B5EF4-FFF2-40B4-BE49-F238E27FC236}">
                <a16:creationId xmlns:a16="http://schemas.microsoft.com/office/drawing/2014/main" id="{AB5AFAA7-02F7-42F6-A128-8D0C8743D12A}"/>
              </a:ext>
            </a:extLst>
          </p:cNvPr>
          <p:cNvPicPr>
            <a:picLocks noChangeAspect="1"/>
          </p:cNvPicPr>
          <p:nvPr/>
        </p:nvPicPr>
        <p:blipFill>
          <a:blip r:embed="rId4"/>
          <a:stretch>
            <a:fillRect/>
          </a:stretch>
        </p:blipFill>
        <p:spPr>
          <a:xfrm>
            <a:off x="2276475" y="1200150"/>
            <a:ext cx="4591050" cy="4457700"/>
          </a:xfrm>
          <a:prstGeom prst="rect">
            <a:avLst/>
          </a:prstGeom>
        </p:spPr>
      </p:pic>
    </p:spTree>
    <p:extLst>
      <p:ext uri="{BB962C8B-B14F-4D97-AF65-F5344CB8AC3E}">
        <p14:creationId xmlns:p14="http://schemas.microsoft.com/office/powerpoint/2010/main" val="152217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Chart, sunburst chart&#10;&#10;Description automatically generated">
            <a:extLst>
              <a:ext uri="{FF2B5EF4-FFF2-40B4-BE49-F238E27FC236}">
                <a16:creationId xmlns:a16="http://schemas.microsoft.com/office/drawing/2014/main" id="{03E0E8D9-053F-4943-A7EC-BD78430A7075}"/>
              </a:ext>
            </a:extLst>
          </p:cNvPr>
          <p:cNvPicPr>
            <a:picLocks noChangeAspect="1"/>
          </p:cNvPicPr>
          <p:nvPr/>
        </p:nvPicPr>
        <p:blipFill>
          <a:blip r:embed="rId3"/>
          <a:stretch>
            <a:fillRect/>
          </a:stretch>
        </p:blipFill>
        <p:spPr>
          <a:xfrm>
            <a:off x="2483891" y="1066250"/>
            <a:ext cx="4429993" cy="4459370"/>
          </a:xfrm>
          <a:prstGeom prst="rect">
            <a:avLst/>
          </a:prstGeom>
        </p:spPr>
      </p:pic>
    </p:spTree>
    <p:extLst>
      <p:ext uri="{BB962C8B-B14F-4D97-AF65-F5344CB8AC3E}">
        <p14:creationId xmlns:p14="http://schemas.microsoft.com/office/powerpoint/2010/main" val="368238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A picture containing text, light, traffic, clock&#10;&#10;Description automatically generated">
            <a:extLst>
              <a:ext uri="{FF2B5EF4-FFF2-40B4-BE49-F238E27FC236}">
                <a16:creationId xmlns:a16="http://schemas.microsoft.com/office/drawing/2014/main" id="{6E8D21AC-708D-428B-820B-8EB8ECDD02CE}"/>
              </a:ext>
            </a:extLst>
          </p:cNvPr>
          <p:cNvPicPr>
            <a:picLocks noChangeAspect="1"/>
          </p:cNvPicPr>
          <p:nvPr/>
        </p:nvPicPr>
        <p:blipFill>
          <a:blip r:embed="rId3"/>
          <a:stretch>
            <a:fillRect/>
          </a:stretch>
        </p:blipFill>
        <p:spPr>
          <a:xfrm>
            <a:off x="2543601" y="1610435"/>
            <a:ext cx="3988295" cy="3575713"/>
          </a:xfrm>
          <a:prstGeom prst="rect">
            <a:avLst/>
          </a:prstGeom>
        </p:spPr>
      </p:pic>
    </p:spTree>
    <p:extLst>
      <p:ext uri="{BB962C8B-B14F-4D97-AF65-F5344CB8AC3E}">
        <p14:creationId xmlns:p14="http://schemas.microsoft.com/office/powerpoint/2010/main" val="5637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spTree>
    <p:extLst>
      <p:ext uri="{BB962C8B-B14F-4D97-AF65-F5344CB8AC3E}">
        <p14:creationId xmlns:p14="http://schemas.microsoft.com/office/powerpoint/2010/main" val="121508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Chart, sunburst chart&#10;&#10;Description automatically generated">
            <a:extLst>
              <a:ext uri="{FF2B5EF4-FFF2-40B4-BE49-F238E27FC236}">
                <a16:creationId xmlns:a16="http://schemas.microsoft.com/office/drawing/2014/main" id="{03E0E8D9-053F-4943-A7EC-BD78430A7075}"/>
              </a:ext>
            </a:extLst>
          </p:cNvPr>
          <p:cNvPicPr>
            <a:picLocks noChangeAspect="1"/>
          </p:cNvPicPr>
          <p:nvPr/>
        </p:nvPicPr>
        <p:blipFill>
          <a:blip r:embed="rId3"/>
          <a:stretch>
            <a:fillRect/>
          </a:stretch>
        </p:blipFill>
        <p:spPr>
          <a:xfrm>
            <a:off x="2483891" y="1066250"/>
            <a:ext cx="4429993" cy="4459370"/>
          </a:xfrm>
          <a:prstGeom prst="rect">
            <a:avLst/>
          </a:prstGeom>
        </p:spPr>
      </p:pic>
    </p:spTree>
    <p:extLst>
      <p:ext uri="{BB962C8B-B14F-4D97-AF65-F5344CB8AC3E}">
        <p14:creationId xmlns:p14="http://schemas.microsoft.com/office/powerpoint/2010/main" val="1709641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pic>
        <p:nvPicPr>
          <p:cNvPr id="5" name="Picture 4" descr="A picture containing outdoor object, night sky&#10;&#10;Description automatically generated">
            <a:extLst>
              <a:ext uri="{FF2B5EF4-FFF2-40B4-BE49-F238E27FC236}">
                <a16:creationId xmlns:a16="http://schemas.microsoft.com/office/drawing/2014/main" id="{AB5AFAA7-02F7-42F6-A128-8D0C8743D12A}"/>
              </a:ext>
            </a:extLst>
          </p:cNvPr>
          <p:cNvPicPr>
            <a:picLocks noChangeAspect="1"/>
          </p:cNvPicPr>
          <p:nvPr/>
        </p:nvPicPr>
        <p:blipFill>
          <a:blip r:embed="rId4"/>
          <a:stretch>
            <a:fillRect/>
          </a:stretch>
        </p:blipFill>
        <p:spPr>
          <a:xfrm>
            <a:off x="2276475" y="1200150"/>
            <a:ext cx="4591050" cy="4457700"/>
          </a:xfrm>
          <a:prstGeom prst="rect">
            <a:avLst/>
          </a:prstGeom>
        </p:spPr>
      </p:pic>
    </p:spTree>
    <p:extLst>
      <p:ext uri="{BB962C8B-B14F-4D97-AF65-F5344CB8AC3E}">
        <p14:creationId xmlns:p14="http://schemas.microsoft.com/office/powerpoint/2010/main" val="303030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spTree>
    <p:extLst>
      <p:ext uri="{BB962C8B-B14F-4D97-AF65-F5344CB8AC3E}">
        <p14:creationId xmlns:p14="http://schemas.microsoft.com/office/powerpoint/2010/main" val="3603355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12" y="1828800"/>
            <a:ext cx="7540388" cy="2988860"/>
          </a:xfrm>
        </p:spPr>
        <p:txBody>
          <a:bodyPr>
            <a:normAutofit/>
          </a:bodyPr>
          <a:lstStyle/>
          <a:p>
            <a:r>
              <a:rPr lang="en-US" dirty="0"/>
              <a:t>Not as easy, right?  Let’s try another one.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144030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2" y="682388"/>
            <a:ext cx="7786048" cy="4135272"/>
          </a:xfrm>
        </p:spPr>
        <p:txBody>
          <a:bodyPr>
            <a:normAutofit/>
          </a:bodyPr>
          <a:lstStyle/>
          <a:p>
            <a:r>
              <a:rPr lang="en-US" sz="3600" dirty="0"/>
              <a:t>You will be presented with a succession of words.  When you see the word </a:t>
            </a:r>
            <a:r>
              <a:rPr lang="en-US" sz="3600" dirty="0">
                <a:solidFill>
                  <a:srgbClr val="FF0000"/>
                </a:solidFill>
              </a:rPr>
              <a:t>RED </a:t>
            </a:r>
            <a:r>
              <a:rPr lang="en-US" sz="3600" dirty="0"/>
              <a:t>say “RED” and when you see the word </a:t>
            </a:r>
            <a:r>
              <a:rPr lang="en-US" sz="3600" dirty="0">
                <a:solidFill>
                  <a:srgbClr val="00B050"/>
                </a:solidFill>
              </a:rPr>
              <a:t>GREEN </a:t>
            </a:r>
            <a:r>
              <a:rPr lang="en-US" sz="3600" dirty="0"/>
              <a:t>say “GREEN.”</a:t>
            </a:r>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
        <p:nvSpPr>
          <p:cNvPr id="10" name="TextBox 9">
            <a:extLst>
              <a:ext uri="{FF2B5EF4-FFF2-40B4-BE49-F238E27FC236}">
                <a16:creationId xmlns:a16="http://schemas.microsoft.com/office/drawing/2014/main" id="{DF645725-BA0D-446A-BEE3-3AB7F796110D}"/>
              </a:ext>
            </a:extLst>
          </p:cNvPr>
          <p:cNvSpPr txBox="1"/>
          <p:nvPr/>
        </p:nvSpPr>
        <p:spPr>
          <a:xfrm>
            <a:off x="2209872" y="4744150"/>
            <a:ext cx="2048229" cy="646331"/>
          </a:xfrm>
          <a:prstGeom prst="rect">
            <a:avLst/>
          </a:prstGeom>
          <a:noFill/>
        </p:spPr>
        <p:txBody>
          <a:bodyPr wrap="square" rtlCol="0">
            <a:spAutoFit/>
          </a:bodyPr>
          <a:lstStyle/>
          <a:p>
            <a:r>
              <a:rPr lang="en-US" sz="3600" dirty="0">
                <a:solidFill>
                  <a:srgbClr val="405EA2"/>
                </a:solidFill>
              </a:rPr>
              <a:t>Say: RED</a:t>
            </a:r>
          </a:p>
        </p:txBody>
      </p:sp>
      <p:sp>
        <p:nvSpPr>
          <p:cNvPr id="11" name="TextBox 10">
            <a:extLst>
              <a:ext uri="{FF2B5EF4-FFF2-40B4-BE49-F238E27FC236}">
                <a16:creationId xmlns:a16="http://schemas.microsoft.com/office/drawing/2014/main" id="{EEACD774-911D-49A1-B8E5-F4861FE4D429}"/>
              </a:ext>
            </a:extLst>
          </p:cNvPr>
          <p:cNvSpPr txBox="1"/>
          <p:nvPr/>
        </p:nvSpPr>
        <p:spPr>
          <a:xfrm>
            <a:off x="5203474" y="4777475"/>
            <a:ext cx="2535872" cy="646331"/>
          </a:xfrm>
          <a:prstGeom prst="rect">
            <a:avLst/>
          </a:prstGeom>
          <a:noFill/>
        </p:spPr>
        <p:txBody>
          <a:bodyPr wrap="square" rtlCol="0">
            <a:spAutoFit/>
          </a:bodyPr>
          <a:lstStyle/>
          <a:p>
            <a:r>
              <a:rPr lang="en-US" sz="3600" dirty="0">
                <a:solidFill>
                  <a:srgbClr val="405EA2"/>
                </a:solidFill>
              </a:rPr>
              <a:t>Say: GREEN</a:t>
            </a:r>
          </a:p>
        </p:txBody>
      </p:sp>
      <p:sp>
        <p:nvSpPr>
          <p:cNvPr id="8" name="TextBox 7">
            <a:extLst>
              <a:ext uri="{FF2B5EF4-FFF2-40B4-BE49-F238E27FC236}">
                <a16:creationId xmlns:a16="http://schemas.microsoft.com/office/drawing/2014/main" id="{3AE83347-54D3-40E8-B0E3-66713B0933EE}"/>
              </a:ext>
            </a:extLst>
          </p:cNvPr>
          <p:cNvSpPr txBox="1"/>
          <p:nvPr/>
        </p:nvSpPr>
        <p:spPr>
          <a:xfrm>
            <a:off x="2320120" y="3669479"/>
            <a:ext cx="2251880" cy="1107996"/>
          </a:xfrm>
          <a:prstGeom prst="rect">
            <a:avLst/>
          </a:prstGeom>
          <a:noFill/>
        </p:spPr>
        <p:txBody>
          <a:bodyPr wrap="square" rtlCol="0">
            <a:spAutoFit/>
          </a:bodyPr>
          <a:lstStyle/>
          <a:p>
            <a:r>
              <a:rPr lang="en-US" sz="6600" dirty="0">
                <a:solidFill>
                  <a:srgbClr val="FF0000"/>
                </a:solidFill>
              </a:rPr>
              <a:t>RED</a:t>
            </a:r>
          </a:p>
        </p:txBody>
      </p:sp>
      <p:sp>
        <p:nvSpPr>
          <p:cNvPr id="12" name="TextBox 11">
            <a:extLst>
              <a:ext uri="{FF2B5EF4-FFF2-40B4-BE49-F238E27FC236}">
                <a16:creationId xmlns:a16="http://schemas.microsoft.com/office/drawing/2014/main" id="{D93C83A1-14CE-44B1-936F-AD0A3B5AF12E}"/>
              </a:ext>
            </a:extLst>
          </p:cNvPr>
          <p:cNvSpPr txBox="1"/>
          <p:nvPr/>
        </p:nvSpPr>
        <p:spPr>
          <a:xfrm>
            <a:off x="5098744" y="3669479"/>
            <a:ext cx="2797791" cy="1107996"/>
          </a:xfrm>
          <a:prstGeom prst="rect">
            <a:avLst/>
          </a:prstGeom>
          <a:noFill/>
        </p:spPr>
        <p:txBody>
          <a:bodyPr wrap="square" rtlCol="0">
            <a:spAutoFit/>
          </a:bodyPr>
          <a:lstStyle/>
          <a:p>
            <a:r>
              <a:rPr lang="en-US" sz="6600" dirty="0">
                <a:solidFill>
                  <a:srgbClr val="00B050"/>
                </a:solidFill>
              </a:rPr>
              <a:t>GREEN</a:t>
            </a:r>
          </a:p>
        </p:txBody>
      </p:sp>
    </p:spTree>
    <p:extLst>
      <p:ext uri="{BB962C8B-B14F-4D97-AF65-F5344CB8AC3E}">
        <p14:creationId xmlns:p14="http://schemas.microsoft.com/office/powerpoint/2010/main" val="3365526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7197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742799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latin typeface="Algerian" panose="04020705040A02060702" pitchFamily="82" charset="0"/>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961860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58473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560101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761121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latin typeface="Algerian" panose="04020705040A02060702" pitchFamily="82" charset="0"/>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230570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35597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A picture containing text, light, traffic, clock&#10;&#10;Description automatically generated">
            <a:extLst>
              <a:ext uri="{FF2B5EF4-FFF2-40B4-BE49-F238E27FC236}">
                <a16:creationId xmlns:a16="http://schemas.microsoft.com/office/drawing/2014/main" id="{AF4C082F-E8CF-4D96-BB77-C7A7335B1949}"/>
              </a:ext>
            </a:extLst>
          </p:cNvPr>
          <p:cNvPicPr>
            <a:picLocks noChangeAspect="1"/>
          </p:cNvPicPr>
          <p:nvPr/>
        </p:nvPicPr>
        <p:blipFill>
          <a:blip r:embed="rId3"/>
          <a:stretch>
            <a:fillRect/>
          </a:stretch>
        </p:blipFill>
        <p:spPr>
          <a:xfrm>
            <a:off x="2543601" y="1610435"/>
            <a:ext cx="3988295" cy="3575713"/>
          </a:xfrm>
          <a:prstGeom prst="rect">
            <a:avLst/>
          </a:prstGeom>
        </p:spPr>
      </p:pic>
    </p:spTree>
    <p:extLst>
      <p:ext uri="{BB962C8B-B14F-4D97-AF65-F5344CB8AC3E}">
        <p14:creationId xmlns:p14="http://schemas.microsoft.com/office/powerpoint/2010/main" val="3327010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641677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2" y="682388"/>
            <a:ext cx="7786048" cy="4135272"/>
          </a:xfrm>
        </p:spPr>
        <p:txBody>
          <a:bodyPr>
            <a:normAutofit/>
          </a:bodyPr>
          <a:lstStyle/>
          <a:p>
            <a:r>
              <a:rPr lang="en-US" sz="3600" dirty="0"/>
              <a:t>Now let’s try something else. When you see the word </a:t>
            </a:r>
            <a:r>
              <a:rPr lang="en-US" sz="3600" dirty="0">
                <a:solidFill>
                  <a:srgbClr val="00B050"/>
                </a:solidFill>
              </a:rPr>
              <a:t>RED</a:t>
            </a:r>
            <a:r>
              <a:rPr lang="en-US" sz="3600" dirty="0">
                <a:solidFill>
                  <a:srgbClr val="FF0000"/>
                </a:solidFill>
              </a:rPr>
              <a:t> </a:t>
            </a:r>
            <a:r>
              <a:rPr lang="en-US" sz="3600" dirty="0"/>
              <a:t>say “RED” and when you see the word </a:t>
            </a:r>
            <a:r>
              <a:rPr lang="en-US" sz="3600" dirty="0">
                <a:solidFill>
                  <a:srgbClr val="FF0000"/>
                </a:solidFill>
              </a:rPr>
              <a:t>GREEN</a:t>
            </a:r>
            <a:r>
              <a:rPr lang="en-US" sz="3600" dirty="0">
                <a:solidFill>
                  <a:srgbClr val="00B050"/>
                </a:solidFill>
              </a:rPr>
              <a:t> </a:t>
            </a:r>
            <a:r>
              <a:rPr lang="en-US" sz="3600" dirty="0"/>
              <a:t>say “GREEN.”</a:t>
            </a:r>
            <a:br>
              <a:rPr lang="en-US" sz="3600" dirty="0"/>
            </a:br>
            <a:r>
              <a:rPr lang="en-US" sz="3600" dirty="0"/>
              <a:t>Now you will read what the word says and ignore the font color. Respond as quickly as you can!</a:t>
            </a:r>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67519"/>
            <a:ext cx="8050052" cy="584775"/>
          </a:xfrm>
          <a:prstGeom prst="rect">
            <a:avLst/>
          </a:prstGeom>
          <a:noFill/>
        </p:spPr>
        <p:txBody>
          <a:bodyPr wrap="square" rtlCol="0">
            <a:spAutoFit/>
          </a:bodyPr>
          <a:lstStyle/>
          <a:p>
            <a:endParaRPr lang="en-US" sz="3200" dirty="0"/>
          </a:p>
        </p:txBody>
      </p:sp>
      <p:sp>
        <p:nvSpPr>
          <p:cNvPr id="10" name="TextBox 9">
            <a:extLst>
              <a:ext uri="{FF2B5EF4-FFF2-40B4-BE49-F238E27FC236}">
                <a16:creationId xmlns:a16="http://schemas.microsoft.com/office/drawing/2014/main" id="{DF645725-BA0D-446A-BEE3-3AB7F796110D}"/>
              </a:ext>
            </a:extLst>
          </p:cNvPr>
          <p:cNvSpPr txBox="1"/>
          <p:nvPr/>
        </p:nvSpPr>
        <p:spPr>
          <a:xfrm>
            <a:off x="2078766" y="5279625"/>
            <a:ext cx="2048229" cy="646331"/>
          </a:xfrm>
          <a:prstGeom prst="rect">
            <a:avLst/>
          </a:prstGeom>
          <a:noFill/>
        </p:spPr>
        <p:txBody>
          <a:bodyPr wrap="square" rtlCol="0">
            <a:spAutoFit/>
          </a:bodyPr>
          <a:lstStyle/>
          <a:p>
            <a:r>
              <a:rPr lang="en-US" sz="3600" dirty="0">
                <a:solidFill>
                  <a:srgbClr val="405EA2"/>
                </a:solidFill>
              </a:rPr>
              <a:t>Say: RED</a:t>
            </a:r>
          </a:p>
        </p:txBody>
      </p:sp>
      <p:sp>
        <p:nvSpPr>
          <p:cNvPr id="11" name="TextBox 10">
            <a:extLst>
              <a:ext uri="{FF2B5EF4-FFF2-40B4-BE49-F238E27FC236}">
                <a16:creationId xmlns:a16="http://schemas.microsoft.com/office/drawing/2014/main" id="{EEACD774-911D-49A1-B8E5-F4861FE4D429}"/>
              </a:ext>
            </a:extLst>
          </p:cNvPr>
          <p:cNvSpPr txBox="1"/>
          <p:nvPr/>
        </p:nvSpPr>
        <p:spPr>
          <a:xfrm>
            <a:off x="5360663" y="5230846"/>
            <a:ext cx="2535872" cy="646331"/>
          </a:xfrm>
          <a:prstGeom prst="rect">
            <a:avLst/>
          </a:prstGeom>
          <a:noFill/>
        </p:spPr>
        <p:txBody>
          <a:bodyPr wrap="square" rtlCol="0">
            <a:spAutoFit/>
          </a:bodyPr>
          <a:lstStyle/>
          <a:p>
            <a:r>
              <a:rPr lang="en-US" sz="3600" dirty="0">
                <a:solidFill>
                  <a:srgbClr val="405EA2"/>
                </a:solidFill>
              </a:rPr>
              <a:t>Say: GREEN</a:t>
            </a:r>
          </a:p>
        </p:txBody>
      </p:sp>
      <p:sp>
        <p:nvSpPr>
          <p:cNvPr id="8" name="TextBox 7">
            <a:extLst>
              <a:ext uri="{FF2B5EF4-FFF2-40B4-BE49-F238E27FC236}">
                <a16:creationId xmlns:a16="http://schemas.microsoft.com/office/drawing/2014/main" id="{3AE83347-54D3-40E8-B0E3-66713B0933EE}"/>
              </a:ext>
            </a:extLst>
          </p:cNvPr>
          <p:cNvSpPr txBox="1"/>
          <p:nvPr/>
        </p:nvSpPr>
        <p:spPr>
          <a:xfrm>
            <a:off x="2204768" y="4282485"/>
            <a:ext cx="2251880" cy="1107996"/>
          </a:xfrm>
          <a:prstGeom prst="rect">
            <a:avLst/>
          </a:prstGeom>
          <a:noFill/>
        </p:spPr>
        <p:txBody>
          <a:bodyPr wrap="square" rtlCol="0">
            <a:spAutoFit/>
          </a:bodyPr>
          <a:lstStyle/>
          <a:p>
            <a:r>
              <a:rPr lang="en-US" sz="6600" dirty="0">
                <a:solidFill>
                  <a:srgbClr val="00B050"/>
                </a:solidFill>
              </a:rPr>
              <a:t>RED</a:t>
            </a:r>
          </a:p>
        </p:txBody>
      </p:sp>
      <p:sp>
        <p:nvSpPr>
          <p:cNvPr id="12" name="TextBox 11">
            <a:extLst>
              <a:ext uri="{FF2B5EF4-FFF2-40B4-BE49-F238E27FC236}">
                <a16:creationId xmlns:a16="http://schemas.microsoft.com/office/drawing/2014/main" id="{D93C83A1-14CE-44B1-936F-AD0A3B5AF12E}"/>
              </a:ext>
            </a:extLst>
          </p:cNvPr>
          <p:cNvSpPr txBox="1"/>
          <p:nvPr/>
        </p:nvSpPr>
        <p:spPr>
          <a:xfrm>
            <a:off x="5229703" y="4263662"/>
            <a:ext cx="2797791" cy="1107996"/>
          </a:xfrm>
          <a:prstGeom prst="rect">
            <a:avLst/>
          </a:prstGeom>
          <a:noFill/>
        </p:spPr>
        <p:txBody>
          <a:bodyPr wrap="square" rtlCol="0">
            <a:spAutoFit/>
          </a:bodyPr>
          <a:lstStyle/>
          <a:p>
            <a:r>
              <a:rPr lang="en-US" sz="6600" dirty="0">
                <a:solidFill>
                  <a:srgbClr val="FF0000"/>
                </a:solidFill>
              </a:rPr>
              <a:t>GREEN</a:t>
            </a:r>
          </a:p>
        </p:txBody>
      </p:sp>
    </p:spTree>
    <p:extLst>
      <p:ext uri="{BB962C8B-B14F-4D97-AF65-F5344CB8AC3E}">
        <p14:creationId xmlns:p14="http://schemas.microsoft.com/office/powerpoint/2010/main" val="3214048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097851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192242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mn-lt"/>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18180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705773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mn-lt"/>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132403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088695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043861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mn-lt"/>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37804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pic>
        <p:nvPicPr>
          <p:cNvPr id="5" name="Picture 4" descr="A picture containing outdoor object, night sky&#10;&#10;Description automatically generated">
            <a:extLst>
              <a:ext uri="{FF2B5EF4-FFF2-40B4-BE49-F238E27FC236}">
                <a16:creationId xmlns:a16="http://schemas.microsoft.com/office/drawing/2014/main" id="{AB5AFAA7-02F7-42F6-A128-8D0C8743D12A}"/>
              </a:ext>
            </a:extLst>
          </p:cNvPr>
          <p:cNvPicPr>
            <a:picLocks noChangeAspect="1"/>
          </p:cNvPicPr>
          <p:nvPr/>
        </p:nvPicPr>
        <p:blipFill>
          <a:blip r:embed="rId4"/>
          <a:stretch>
            <a:fillRect/>
          </a:stretch>
        </p:blipFill>
        <p:spPr>
          <a:xfrm>
            <a:off x="2276475" y="1200150"/>
            <a:ext cx="4591050" cy="4457700"/>
          </a:xfrm>
          <a:prstGeom prst="rect">
            <a:avLst/>
          </a:prstGeom>
        </p:spPr>
      </p:pic>
    </p:spTree>
    <p:extLst>
      <p:ext uri="{BB962C8B-B14F-4D97-AF65-F5344CB8AC3E}">
        <p14:creationId xmlns:p14="http://schemas.microsoft.com/office/powerpoint/2010/main" val="300333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653231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mn-lt"/>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041999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44311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mn-lt"/>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517243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2" y="808962"/>
            <a:ext cx="7786048" cy="4008698"/>
          </a:xfrm>
        </p:spPr>
        <p:txBody>
          <a:bodyPr>
            <a:normAutofit/>
          </a:bodyPr>
          <a:lstStyle/>
          <a:p>
            <a:r>
              <a:rPr lang="en-US" sz="3400" dirty="0"/>
              <a:t>Let’s change it up more time. When you see the word </a:t>
            </a:r>
            <a:r>
              <a:rPr lang="en-US" sz="3400" dirty="0">
                <a:solidFill>
                  <a:srgbClr val="00B050"/>
                </a:solidFill>
              </a:rPr>
              <a:t>RED</a:t>
            </a:r>
            <a:r>
              <a:rPr lang="en-US" sz="3400" dirty="0">
                <a:solidFill>
                  <a:srgbClr val="FF0000"/>
                </a:solidFill>
              </a:rPr>
              <a:t> </a:t>
            </a:r>
            <a:r>
              <a:rPr lang="en-US" sz="3400" dirty="0"/>
              <a:t>say “GREEN” and when you see the word </a:t>
            </a:r>
            <a:r>
              <a:rPr lang="en-US" sz="3400" dirty="0">
                <a:solidFill>
                  <a:srgbClr val="FF0000"/>
                </a:solidFill>
              </a:rPr>
              <a:t>GREEN</a:t>
            </a:r>
            <a:r>
              <a:rPr lang="en-US" sz="3400" dirty="0">
                <a:solidFill>
                  <a:srgbClr val="00B050"/>
                </a:solidFill>
              </a:rPr>
              <a:t> </a:t>
            </a:r>
            <a:r>
              <a:rPr lang="en-US" sz="3400" dirty="0"/>
              <a:t>say “RED.”</a:t>
            </a:r>
            <a:br>
              <a:rPr lang="en-US" sz="3400" dirty="0"/>
            </a:br>
            <a:br>
              <a:rPr lang="en-US" sz="3400" dirty="0"/>
            </a:br>
            <a:r>
              <a:rPr lang="en-US" sz="3400" dirty="0"/>
              <a:t>Now you will say the color of the font you see rather than the word that is appearing. Respond as quickly as you can!</a:t>
            </a:r>
          </a:p>
        </p:txBody>
      </p:sp>
      <p:sp>
        <p:nvSpPr>
          <p:cNvPr id="4" name="TextBox 3">
            <a:extLst>
              <a:ext uri="{FF2B5EF4-FFF2-40B4-BE49-F238E27FC236}">
                <a16:creationId xmlns:a16="http://schemas.microsoft.com/office/drawing/2014/main" id="{DC810296-B1F3-415E-B897-5CB96756BCED}"/>
              </a:ext>
            </a:extLst>
          </p:cNvPr>
          <p:cNvSpPr txBox="1"/>
          <p:nvPr/>
        </p:nvSpPr>
        <p:spPr>
          <a:xfrm>
            <a:off x="1572102" y="1586451"/>
            <a:ext cx="8050052" cy="584775"/>
          </a:xfrm>
          <a:prstGeom prst="rect">
            <a:avLst/>
          </a:prstGeom>
          <a:noFill/>
        </p:spPr>
        <p:txBody>
          <a:bodyPr wrap="square" rtlCol="0">
            <a:spAutoFit/>
          </a:bodyPr>
          <a:lstStyle/>
          <a:p>
            <a:endParaRPr lang="en-US" sz="3200" dirty="0"/>
          </a:p>
        </p:txBody>
      </p:sp>
      <p:sp>
        <p:nvSpPr>
          <p:cNvPr id="10" name="TextBox 9">
            <a:extLst>
              <a:ext uri="{FF2B5EF4-FFF2-40B4-BE49-F238E27FC236}">
                <a16:creationId xmlns:a16="http://schemas.microsoft.com/office/drawing/2014/main" id="{DF645725-BA0D-446A-BEE3-3AB7F796110D}"/>
              </a:ext>
            </a:extLst>
          </p:cNvPr>
          <p:cNvSpPr txBox="1"/>
          <p:nvPr/>
        </p:nvSpPr>
        <p:spPr>
          <a:xfrm>
            <a:off x="1831727" y="5398557"/>
            <a:ext cx="2717449" cy="646331"/>
          </a:xfrm>
          <a:prstGeom prst="rect">
            <a:avLst/>
          </a:prstGeom>
          <a:noFill/>
        </p:spPr>
        <p:txBody>
          <a:bodyPr wrap="square" rtlCol="0">
            <a:spAutoFit/>
          </a:bodyPr>
          <a:lstStyle/>
          <a:p>
            <a:r>
              <a:rPr lang="en-US" sz="3600" dirty="0">
                <a:solidFill>
                  <a:srgbClr val="405EA2"/>
                </a:solidFill>
              </a:rPr>
              <a:t>Say: GREEN</a:t>
            </a:r>
          </a:p>
        </p:txBody>
      </p:sp>
      <p:sp>
        <p:nvSpPr>
          <p:cNvPr id="11" name="TextBox 10">
            <a:extLst>
              <a:ext uri="{FF2B5EF4-FFF2-40B4-BE49-F238E27FC236}">
                <a16:creationId xmlns:a16="http://schemas.microsoft.com/office/drawing/2014/main" id="{EEACD774-911D-49A1-B8E5-F4861FE4D429}"/>
              </a:ext>
            </a:extLst>
          </p:cNvPr>
          <p:cNvSpPr txBox="1"/>
          <p:nvPr/>
        </p:nvSpPr>
        <p:spPr>
          <a:xfrm>
            <a:off x="5360663" y="5402707"/>
            <a:ext cx="2535872" cy="646331"/>
          </a:xfrm>
          <a:prstGeom prst="rect">
            <a:avLst/>
          </a:prstGeom>
          <a:noFill/>
        </p:spPr>
        <p:txBody>
          <a:bodyPr wrap="square" rtlCol="0">
            <a:spAutoFit/>
          </a:bodyPr>
          <a:lstStyle/>
          <a:p>
            <a:r>
              <a:rPr lang="en-US" sz="3600" dirty="0">
                <a:solidFill>
                  <a:srgbClr val="405EA2"/>
                </a:solidFill>
              </a:rPr>
              <a:t>Say: RED</a:t>
            </a:r>
          </a:p>
        </p:txBody>
      </p:sp>
      <p:sp>
        <p:nvSpPr>
          <p:cNvPr id="8" name="TextBox 7">
            <a:extLst>
              <a:ext uri="{FF2B5EF4-FFF2-40B4-BE49-F238E27FC236}">
                <a16:creationId xmlns:a16="http://schemas.microsoft.com/office/drawing/2014/main" id="{3AE83347-54D3-40E8-B0E3-66713B0933EE}"/>
              </a:ext>
            </a:extLst>
          </p:cNvPr>
          <p:cNvSpPr txBox="1"/>
          <p:nvPr/>
        </p:nvSpPr>
        <p:spPr>
          <a:xfrm>
            <a:off x="2166337" y="4540661"/>
            <a:ext cx="2251880" cy="1107996"/>
          </a:xfrm>
          <a:prstGeom prst="rect">
            <a:avLst/>
          </a:prstGeom>
          <a:noFill/>
        </p:spPr>
        <p:txBody>
          <a:bodyPr wrap="square" rtlCol="0">
            <a:spAutoFit/>
          </a:bodyPr>
          <a:lstStyle/>
          <a:p>
            <a:r>
              <a:rPr lang="en-US" sz="6600" dirty="0">
                <a:solidFill>
                  <a:srgbClr val="00B050"/>
                </a:solidFill>
              </a:rPr>
              <a:t>RED</a:t>
            </a:r>
          </a:p>
        </p:txBody>
      </p:sp>
      <p:sp>
        <p:nvSpPr>
          <p:cNvPr id="12" name="TextBox 11">
            <a:extLst>
              <a:ext uri="{FF2B5EF4-FFF2-40B4-BE49-F238E27FC236}">
                <a16:creationId xmlns:a16="http://schemas.microsoft.com/office/drawing/2014/main" id="{D93C83A1-14CE-44B1-936F-AD0A3B5AF12E}"/>
              </a:ext>
            </a:extLst>
          </p:cNvPr>
          <p:cNvSpPr txBox="1"/>
          <p:nvPr/>
        </p:nvSpPr>
        <p:spPr>
          <a:xfrm>
            <a:off x="5098744" y="4554111"/>
            <a:ext cx="2797791" cy="1107996"/>
          </a:xfrm>
          <a:prstGeom prst="rect">
            <a:avLst/>
          </a:prstGeom>
          <a:noFill/>
        </p:spPr>
        <p:txBody>
          <a:bodyPr wrap="square" rtlCol="0">
            <a:spAutoFit/>
          </a:bodyPr>
          <a:lstStyle/>
          <a:p>
            <a:r>
              <a:rPr lang="en-US" sz="6600" dirty="0">
                <a:solidFill>
                  <a:srgbClr val="FF0000"/>
                </a:solidFill>
              </a:rPr>
              <a:t>GREEN</a:t>
            </a:r>
          </a:p>
        </p:txBody>
      </p:sp>
    </p:spTree>
    <p:extLst>
      <p:ext uri="{BB962C8B-B14F-4D97-AF65-F5344CB8AC3E}">
        <p14:creationId xmlns:p14="http://schemas.microsoft.com/office/powerpoint/2010/main" val="894039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343544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mn-lt"/>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931120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590483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560277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9761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spTree>
    <p:extLst>
      <p:ext uri="{BB962C8B-B14F-4D97-AF65-F5344CB8AC3E}">
        <p14:creationId xmlns:p14="http://schemas.microsoft.com/office/powerpoint/2010/main" val="4139547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79944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mn-lt"/>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77427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92006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mn-lt"/>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182440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68084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00B05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351468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GREEN</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082034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2" y="682388"/>
            <a:ext cx="7786048" cy="4135272"/>
          </a:xfrm>
        </p:spPr>
        <p:txBody>
          <a:bodyPr>
            <a:normAutofit/>
          </a:bodyPr>
          <a:lstStyle/>
          <a:p>
            <a:r>
              <a:rPr lang="en-US" sz="3600" dirty="0"/>
              <a:t>Let’s try this task again with different words and colors.  When you see the word </a:t>
            </a:r>
            <a:r>
              <a:rPr lang="en-US" sz="3600" dirty="0">
                <a:solidFill>
                  <a:srgbClr val="FF0000"/>
                </a:solidFill>
              </a:rPr>
              <a:t>RED </a:t>
            </a:r>
            <a:r>
              <a:rPr lang="en-US" sz="3600" dirty="0"/>
              <a:t>say “RED” and when you see the word </a:t>
            </a:r>
            <a:r>
              <a:rPr lang="en-US" sz="3600" dirty="0">
                <a:solidFill>
                  <a:schemeClr val="tx2">
                    <a:lumMod val="60000"/>
                    <a:lumOff val="40000"/>
                  </a:schemeClr>
                </a:solidFill>
              </a:rPr>
              <a:t>BLUE</a:t>
            </a:r>
            <a:r>
              <a:rPr lang="en-US" sz="3600" dirty="0">
                <a:solidFill>
                  <a:srgbClr val="00B050"/>
                </a:solidFill>
              </a:rPr>
              <a:t> </a:t>
            </a:r>
            <a:r>
              <a:rPr lang="en-US" sz="3600" dirty="0"/>
              <a:t>say “BLUE.”</a:t>
            </a:r>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
        <p:nvSpPr>
          <p:cNvPr id="10" name="TextBox 9">
            <a:extLst>
              <a:ext uri="{FF2B5EF4-FFF2-40B4-BE49-F238E27FC236}">
                <a16:creationId xmlns:a16="http://schemas.microsoft.com/office/drawing/2014/main" id="{DF645725-BA0D-446A-BEE3-3AB7F796110D}"/>
              </a:ext>
            </a:extLst>
          </p:cNvPr>
          <p:cNvSpPr txBox="1"/>
          <p:nvPr/>
        </p:nvSpPr>
        <p:spPr>
          <a:xfrm>
            <a:off x="2209872" y="4744150"/>
            <a:ext cx="2048229" cy="646331"/>
          </a:xfrm>
          <a:prstGeom prst="rect">
            <a:avLst/>
          </a:prstGeom>
          <a:noFill/>
        </p:spPr>
        <p:txBody>
          <a:bodyPr wrap="square" rtlCol="0">
            <a:spAutoFit/>
          </a:bodyPr>
          <a:lstStyle/>
          <a:p>
            <a:r>
              <a:rPr lang="en-US" sz="3600" dirty="0">
                <a:solidFill>
                  <a:srgbClr val="405EA2"/>
                </a:solidFill>
              </a:rPr>
              <a:t>Say: RED</a:t>
            </a:r>
          </a:p>
        </p:txBody>
      </p:sp>
      <p:sp>
        <p:nvSpPr>
          <p:cNvPr id="11" name="TextBox 10">
            <a:extLst>
              <a:ext uri="{FF2B5EF4-FFF2-40B4-BE49-F238E27FC236}">
                <a16:creationId xmlns:a16="http://schemas.microsoft.com/office/drawing/2014/main" id="{EEACD774-911D-49A1-B8E5-F4861FE4D429}"/>
              </a:ext>
            </a:extLst>
          </p:cNvPr>
          <p:cNvSpPr txBox="1"/>
          <p:nvPr/>
        </p:nvSpPr>
        <p:spPr>
          <a:xfrm>
            <a:off x="5203474" y="4777475"/>
            <a:ext cx="2535872" cy="646331"/>
          </a:xfrm>
          <a:prstGeom prst="rect">
            <a:avLst/>
          </a:prstGeom>
          <a:noFill/>
        </p:spPr>
        <p:txBody>
          <a:bodyPr wrap="square" rtlCol="0">
            <a:spAutoFit/>
          </a:bodyPr>
          <a:lstStyle/>
          <a:p>
            <a:r>
              <a:rPr lang="en-US" sz="3600" dirty="0">
                <a:solidFill>
                  <a:srgbClr val="405EA2"/>
                </a:solidFill>
              </a:rPr>
              <a:t>Say: BLUE</a:t>
            </a:r>
          </a:p>
        </p:txBody>
      </p:sp>
      <p:sp>
        <p:nvSpPr>
          <p:cNvPr id="8" name="TextBox 7">
            <a:extLst>
              <a:ext uri="{FF2B5EF4-FFF2-40B4-BE49-F238E27FC236}">
                <a16:creationId xmlns:a16="http://schemas.microsoft.com/office/drawing/2014/main" id="{3AE83347-54D3-40E8-B0E3-66713B0933EE}"/>
              </a:ext>
            </a:extLst>
          </p:cNvPr>
          <p:cNvSpPr txBox="1"/>
          <p:nvPr/>
        </p:nvSpPr>
        <p:spPr>
          <a:xfrm>
            <a:off x="2320120" y="3669479"/>
            <a:ext cx="2251880" cy="1107996"/>
          </a:xfrm>
          <a:prstGeom prst="rect">
            <a:avLst/>
          </a:prstGeom>
          <a:noFill/>
        </p:spPr>
        <p:txBody>
          <a:bodyPr wrap="square" rtlCol="0">
            <a:spAutoFit/>
          </a:bodyPr>
          <a:lstStyle/>
          <a:p>
            <a:r>
              <a:rPr lang="en-US" sz="6600" dirty="0">
                <a:solidFill>
                  <a:srgbClr val="FF0000"/>
                </a:solidFill>
              </a:rPr>
              <a:t>RED</a:t>
            </a:r>
          </a:p>
        </p:txBody>
      </p:sp>
      <p:sp>
        <p:nvSpPr>
          <p:cNvPr id="12" name="TextBox 11">
            <a:extLst>
              <a:ext uri="{FF2B5EF4-FFF2-40B4-BE49-F238E27FC236}">
                <a16:creationId xmlns:a16="http://schemas.microsoft.com/office/drawing/2014/main" id="{D93C83A1-14CE-44B1-936F-AD0A3B5AF12E}"/>
              </a:ext>
            </a:extLst>
          </p:cNvPr>
          <p:cNvSpPr txBox="1"/>
          <p:nvPr/>
        </p:nvSpPr>
        <p:spPr>
          <a:xfrm>
            <a:off x="5203474" y="3669479"/>
            <a:ext cx="2693061" cy="1107996"/>
          </a:xfrm>
          <a:prstGeom prst="rect">
            <a:avLst/>
          </a:prstGeom>
          <a:noFill/>
        </p:spPr>
        <p:txBody>
          <a:bodyPr wrap="square" rtlCol="0">
            <a:spAutoFit/>
          </a:bodyPr>
          <a:lstStyle/>
          <a:p>
            <a:r>
              <a:rPr lang="en-US" sz="6600" dirty="0">
                <a:solidFill>
                  <a:schemeClr val="tx2">
                    <a:lumMod val="60000"/>
                    <a:lumOff val="40000"/>
                  </a:schemeClr>
                </a:solidFill>
              </a:rPr>
              <a:t>BLUE</a:t>
            </a:r>
          </a:p>
        </p:txBody>
      </p:sp>
    </p:spTree>
    <p:extLst>
      <p:ext uri="{BB962C8B-B14F-4D97-AF65-F5344CB8AC3E}">
        <p14:creationId xmlns:p14="http://schemas.microsoft.com/office/powerpoint/2010/main" val="3108996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798575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57265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Chart, sunburst chart&#10;&#10;Description automatically generated">
            <a:extLst>
              <a:ext uri="{FF2B5EF4-FFF2-40B4-BE49-F238E27FC236}">
                <a16:creationId xmlns:a16="http://schemas.microsoft.com/office/drawing/2014/main" id="{03E0E8D9-053F-4943-A7EC-BD78430A7075}"/>
              </a:ext>
            </a:extLst>
          </p:cNvPr>
          <p:cNvPicPr>
            <a:picLocks noChangeAspect="1"/>
          </p:cNvPicPr>
          <p:nvPr/>
        </p:nvPicPr>
        <p:blipFill>
          <a:blip r:embed="rId3"/>
          <a:stretch>
            <a:fillRect/>
          </a:stretch>
        </p:blipFill>
        <p:spPr>
          <a:xfrm>
            <a:off x="2483891" y="1066250"/>
            <a:ext cx="4429993" cy="4459370"/>
          </a:xfrm>
          <a:prstGeom prst="rect">
            <a:avLst/>
          </a:prstGeom>
        </p:spPr>
      </p:pic>
    </p:spTree>
    <p:extLst>
      <p:ext uri="{BB962C8B-B14F-4D97-AF65-F5344CB8AC3E}">
        <p14:creationId xmlns:p14="http://schemas.microsoft.com/office/powerpoint/2010/main" val="2205163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089127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latin typeface="Algerian" panose="04020705040A02060702" pitchFamily="82" charset="0"/>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220312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020096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815474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314069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latin typeface="Algerian" panose="04020705040A02060702" pitchFamily="82" charset="0"/>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501214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429644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726167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658597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22974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7" name="Picture 6" descr="Icon&#10;&#10;Description automatically generated">
            <a:extLst>
              <a:ext uri="{FF2B5EF4-FFF2-40B4-BE49-F238E27FC236}">
                <a16:creationId xmlns:a16="http://schemas.microsoft.com/office/drawing/2014/main" id="{0EBBC09E-F963-4A10-B74B-2AE2E121F740}"/>
              </a:ext>
            </a:extLst>
          </p:cNvPr>
          <p:cNvPicPr>
            <a:picLocks noChangeAspect="1"/>
          </p:cNvPicPr>
          <p:nvPr/>
        </p:nvPicPr>
        <p:blipFill>
          <a:blip r:embed="rId3"/>
          <a:stretch>
            <a:fillRect/>
          </a:stretch>
        </p:blipFill>
        <p:spPr>
          <a:xfrm>
            <a:off x="2780586" y="1548587"/>
            <a:ext cx="3762375" cy="3543300"/>
          </a:xfrm>
          <a:prstGeom prst="rect">
            <a:avLst/>
          </a:prstGeom>
        </p:spPr>
      </p:pic>
    </p:spTree>
    <p:extLst>
      <p:ext uri="{BB962C8B-B14F-4D97-AF65-F5344CB8AC3E}">
        <p14:creationId xmlns:p14="http://schemas.microsoft.com/office/powerpoint/2010/main" val="1988932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2" y="682388"/>
            <a:ext cx="7786048" cy="4135272"/>
          </a:xfrm>
        </p:spPr>
        <p:txBody>
          <a:bodyPr>
            <a:normAutofit/>
          </a:bodyPr>
          <a:lstStyle/>
          <a:p>
            <a:r>
              <a:rPr lang="en-US" sz="3600" dirty="0"/>
              <a:t>Now let’s try something else. When you see the word </a:t>
            </a:r>
            <a:r>
              <a:rPr lang="en-US" sz="3600" dirty="0">
                <a:solidFill>
                  <a:schemeClr val="tx2">
                    <a:lumMod val="60000"/>
                    <a:lumOff val="40000"/>
                  </a:schemeClr>
                </a:solidFill>
              </a:rPr>
              <a:t>RED</a:t>
            </a:r>
            <a:r>
              <a:rPr lang="en-US" sz="3600" dirty="0">
                <a:solidFill>
                  <a:srgbClr val="FF0000"/>
                </a:solidFill>
              </a:rPr>
              <a:t> </a:t>
            </a:r>
            <a:r>
              <a:rPr lang="en-US" sz="3600" dirty="0"/>
              <a:t>say “RED” and when you see the word </a:t>
            </a:r>
            <a:r>
              <a:rPr lang="en-US" sz="3600" dirty="0">
                <a:solidFill>
                  <a:srgbClr val="FF0000"/>
                </a:solidFill>
              </a:rPr>
              <a:t>BLUE</a:t>
            </a:r>
            <a:r>
              <a:rPr lang="en-US" sz="3600" dirty="0">
                <a:solidFill>
                  <a:srgbClr val="00B050"/>
                </a:solidFill>
              </a:rPr>
              <a:t> </a:t>
            </a:r>
            <a:r>
              <a:rPr lang="en-US" sz="3600" dirty="0"/>
              <a:t>say “BLUE.”</a:t>
            </a:r>
            <a:br>
              <a:rPr lang="en-US" sz="3600" dirty="0"/>
            </a:br>
            <a:r>
              <a:rPr lang="en-US" sz="3600" dirty="0"/>
              <a:t>Now you will read what the word says and ignore the font color. Respond as quickly as you can!</a:t>
            </a:r>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67519"/>
            <a:ext cx="8050052" cy="584775"/>
          </a:xfrm>
          <a:prstGeom prst="rect">
            <a:avLst/>
          </a:prstGeom>
          <a:noFill/>
        </p:spPr>
        <p:txBody>
          <a:bodyPr wrap="square" rtlCol="0">
            <a:spAutoFit/>
          </a:bodyPr>
          <a:lstStyle/>
          <a:p>
            <a:endParaRPr lang="en-US" sz="3200" dirty="0"/>
          </a:p>
        </p:txBody>
      </p:sp>
      <p:sp>
        <p:nvSpPr>
          <p:cNvPr id="10" name="TextBox 9">
            <a:extLst>
              <a:ext uri="{FF2B5EF4-FFF2-40B4-BE49-F238E27FC236}">
                <a16:creationId xmlns:a16="http://schemas.microsoft.com/office/drawing/2014/main" id="{DF645725-BA0D-446A-BEE3-3AB7F796110D}"/>
              </a:ext>
            </a:extLst>
          </p:cNvPr>
          <p:cNvSpPr txBox="1"/>
          <p:nvPr/>
        </p:nvSpPr>
        <p:spPr>
          <a:xfrm>
            <a:off x="2078766" y="5279625"/>
            <a:ext cx="2048229" cy="646331"/>
          </a:xfrm>
          <a:prstGeom prst="rect">
            <a:avLst/>
          </a:prstGeom>
          <a:noFill/>
        </p:spPr>
        <p:txBody>
          <a:bodyPr wrap="square" rtlCol="0">
            <a:spAutoFit/>
          </a:bodyPr>
          <a:lstStyle/>
          <a:p>
            <a:r>
              <a:rPr lang="en-US" sz="3600" dirty="0">
                <a:solidFill>
                  <a:srgbClr val="405EA2"/>
                </a:solidFill>
              </a:rPr>
              <a:t>Say: RED</a:t>
            </a:r>
          </a:p>
        </p:txBody>
      </p:sp>
      <p:sp>
        <p:nvSpPr>
          <p:cNvPr id="11" name="TextBox 10">
            <a:extLst>
              <a:ext uri="{FF2B5EF4-FFF2-40B4-BE49-F238E27FC236}">
                <a16:creationId xmlns:a16="http://schemas.microsoft.com/office/drawing/2014/main" id="{EEACD774-911D-49A1-B8E5-F4861FE4D429}"/>
              </a:ext>
            </a:extLst>
          </p:cNvPr>
          <p:cNvSpPr txBox="1"/>
          <p:nvPr/>
        </p:nvSpPr>
        <p:spPr>
          <a:xfrm>
            <a:off x="5431011" y="5279626"/>
            <a:ext cx="2334564" cy="653130"/>
          </a:xfrm>
          <a:prstGeom prst="rect">
            <a:avLst/>
          </a:prstGeom>
          <a:noFill/>
        </p:spPr>
        <p:txBody>
          <a:bodyPr wrap="square" rtlCol="0">
            <a:spAutoFit/>
          </a:bodyPr>
          <a:lstStyle/>
          <a:p>
            <a:r>
              <a:rPr lang="en-US" sz="3600" dirty="0">
                <a:solidFill>
                  <a:srgbClr val="405EA2"/>
                </a:solidFill>
              </a:rPr>
              <a:t>Say: BLUE</a:t>
            </a:r>
          </a:p>
        </p:txBody>
      </p:sp>
      <p:sp>
        <p:nvSpPr>
          <p:cNvPr id="8" name="TextBox 7">
            <a:extLst>
              <a:ext uri="{FF2B5EF4-FFF2-40B4-BE49-F238E27FC236}">
                <a16:creationId xmlns:a16="http://schemas.microsoft.com/office/drawing/2014/main" id="{3AE83347-54D3-40E8-B0E3-66713B0933EE}"/>
              </a:ext>
            </a:extLst>
          </p:cNvPr>
          <p:cNvSpPr txBox="1"/>
          <p:nvPr/>
        </p:nvSpPr>
        <p:spPr>
          <a:xfrm>
            <a:off x="2204768" y="4282485"/>
            <a:ext cx="2251880" cy="1107996"/>
          </a:xfrm>
          <a:prstGeom prst="rect">
            <a:avLst/>
          </a:prstGeom>
          <a:noFill/>
        </p:spPr>
        <p:txBody>
          <a:bodyPr wrap="square" rtlCol="0">
            <a:spAutoFit/>
          </a:bodyPr>
          <a:lstStyle/>
          <a:p>
            <a:r>
              <a:rPr lang="en-US" sz="6600" dirty="0">
                <a:solidFill>
                  <a:schemeClr val="tx2">
                    <a:lumMod val="60000"/>
                    <a:lumOff val="40000"/>
                  </a:schemeClr>
                </a:solidFill>
              </a:rPr>
              <a:t>RED</a:t>
            </a:r>
          </a:p>
        </p:txBody>
      </p:sp>
      <p:sp>
        <p:nvSpPr>
          <p:cNvPr id="12" name="TextBox 11">
            <a:extLst>
              <a:ext uri="{FF2B5EF4-FFF2-40B4-BE49-F238E27FC236}">
                <a16:creationId xmlns:a16="http://schemas.microsoft.com/office/drawing/2014/main" id="{D93C83A1-14CE-44B1-936F-AD0A3B5AF12E}"/>
              </a:ext>
            </a:extLst>
          </p:cNvPr>
          <p:cNvSpPr txBox="1"/>
          <p:nvPr/>
        </p:nvSpPr>
        <p:spPr>
          <a:xfrm>
            <a:off x="5431011" y="4263662"/>
            <a:ext cx="2596483" cy="1107996"/>
          </a:xfrm>
          <a:prstGeom prst="rect">
            <a:avLst/>
          </a:prstGeom>
          <a:noFill/>
        </p:spPr>
        <p:txBody>
          <a:bodyPr wrap="square" rtlCol="0">
            <a:spAutoFit/>
          </a:bodyPr>
          <a:lstStyle/>
          <a:p>
            <a:r>
              <a:rPr lang="en-US" sz="6600" dirty="0">
                <a:solidFill>
                  <a:srgbClr val="FF0000"/>
                </a:solidFill>
              </a:rPr>
              <a:t>BLUE</a:t>
            </a:r>
          </a:p>
        </p:txBody>
      </p:sp>
    </p:spTree>
    <p:extLst>
      <p:ext uri="{BB962C8B-B14F-4D97-AF65-F5344CB8AC3E}">
        <p14:creationId xmlns:p14="http://schemas.microsoft.com/office/powerpoint/2010/main" val="11456378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189847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4282975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6628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2606824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939119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8782106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2879169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5040929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91652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4900" y="3562065"/>
            <a:ext cx="7055893" cy="2191241"/>
          </a:xfrm>
        </p:spPr>
        <p:txBody>
          <a:bodyPr/>
          <a:lstStyle/>
          <a:p>
            <a:pPr marL="0" indent="0" algn="ctr">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373727" y="1256200"/>
            <a:ext cx="8050052" cy="584775"/>
          </a:xfrm>
          <a:prstGeom prst="rect">
            <a:avLst/>
          </a:prstGeom>
          <a:noFill/>
        </p:spPr>
        <p:txBody>
          <a:bodyPr wrap="square" rtlCol="0">
            <a:spAutoFit/>
          </a:bodyPr>
          <a:lstStyle/>
          <a:p>
            <a:endParaRPr lang="en-US" sz="3200" dirty="0"/>
          </a:p>
        </p:txBody>
      </p:sp>
      <p:pic>
        <p:nvPicPr>
          <p:cNvPr id="5" name="Picture 4" descr="A picture containing text, light, traffic, clock&#10;&#10;Description automatically generated">
            <a:extLst>
              <a:ext uri="{FF2B5EF4-FFF2-40B4-BE49-F238E27FC236}">
                <a16:creationId xmlns:a16="http://schemas.microsoft.com/office/drawing/2014/main" id="{6E8D21AC-708D-428B-820B-8EB8ECDD02CE}"/>
              </a:ext>
            </a:extLst>
          </p:cNvPr>
          <p:cNvPicPr>
            <a:picLocks noChangeAspect="1"/>
          </p:cNvPicPr>
          <p:nvPr/>
        </p:nvPicPr>
        <p:blipFill>
          <a:blip r:embed="rId3"/>
          <a:stretch>
            <a:fillRect/>
          </a:stretch>
        </p:blipFill>
        <p:spPr>
          <a:xfrm>
            <a:off x="2543601" y="1610435"/>
            <a:ext cx="3988295" cy="3575713"/>
          </a:xfrm>
          <a:prstGeom prst="rect">
            <a:avLst/>
          </a:prstGeom>
        </p:spPr>
      </p:pic>
    </p:spTree>
    <p:extLst>
      <p:ext uri="{BB962C8B-B14F-4D97-AF65-F5344CB8AC3E}">
        <p14:creationId xmlns:p14="http://schemas.microsoft.com/office/powerpoint/2010/main" val="4027798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8271725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2" y="808962"/>
            <a:ext cx="7786048" cy="4008698"/>
          </a:xfrm>
        </p:spPr>
        <p:txBody>
          <a:bodyPr>
            <a:normAutofit/>
          </a:bodyPr>
          <a:lstStyle/>
          <a:p>
            <a:r>
              <a:rPr lang="en-US" sz="3400" dirty="0"/>
              <a:t>Let’s change it up more time. When you see the word </a:t>
            </a:r>
            <a:r>
              <a:rPr lang="en-US" sz="3400" dirty="0">
                <a:solidFill>
                  <a:schemeClr val="tx2">
                    <a:lumMod val="60000"/>
                    <a:lumOff val="40000"/>
                  </a:schemeClr>
                </a:solidFill>
              </a:rPr>
              <a:t>RED</a:t>
            </a:r>
            <a:r>
              <a:rPr lang="en-US" sz="3400" dirty="0">
                <a:solidFill>
                  <a:srgbClr val="FF0000"/>
                </a:solidFill>
              </a:rPr>
              <a:t> </a:t>
            </a:r>
            <a:r>
              <a:rPr lang="en-US" sz="3400" dirty="0"/>
              <a:t>say “BLUE” and when you see the word </a:t>
            </a:r>
            <a:r>
              <a:rPr lang="en-US" sz="3400" dirty="0">
                <a:solidFill>
                  <a:srgbClr val="FF0000"/>
                </a:solidFill>
              </a:rPr>
              <a:t>BLUE</a:t>
            </a:r>
            <a:r>
              <a:rPr lang="en-US" sz="3400" dirty="0">
                <a:solidFill>
                  <a:srgbClr val="00B050"/>
                </a:solidFill>
              </a:rPr>
              <a:t> </a:t>
            </a:r>
            <a:r>
              <a:rPr lang="en-US" sz="3400" dirty="0"/>
              <a:t>say “RED.”</a:t>
            </a:r>
            <a:br>
              <a:rPr lang="en-US" sz="3400" dirty="0"/>
            </a:br>
            <a:br>
              <a:rPr lang="en-US" sz="3400" dirty="0"/>
            </a:br>
            <a:r>
              <a:rPr lang="en-US" sz="3400" dirty="0"/>
              <a:t>Now you will say the color of the font you see rather than the word that is appearing. Respond as quickly as you can!</a:t>
            </a:r>
          </a:p>
        </p:txBody>
      </p:sp>
      <p:sp>
        <p:nvSpPr>
          <p:cNvPr id="4" name="TextBox 3">
            <a:extLst>
              <a:ext uri="{FF2B5EF4-FFF2-40B4-BE49-F238E27FC236}">
                <a16:creationId xmlns:a16="http://schemas.microsoft.com/office/drawing/2014/main" id="{DC810296-B1F3-415E-B897-5CB96756BCED}"/>
              </a:ext>
            </a:extLst>
          </p:cNvPr>
          <p:cNvSpPr txBox="1"/>
          <p:nvPr/>
        </p:nvSpPr>
        <p:spPr>
          <a:xfrm>
            <a:off x="1572102" y="1586451"/>
            <a:ext cx="8050052" cy="584775"/>
          </a:xfrm>
          <a:prstGeom prst="rect">
            <a:avLst/>
          </a:prstGeom>
          <a:noFill/>
        </p:spPr>
        <p:txBody>
          <a:bodyPr wrap="square" rtlCol="0">
            <a:spAutoFit/>
          </a:bodyPr>
          <a:lstStyle/>
          <a:p>
            <a:endParaRPr lang="en-US" sz="3200" dirty="0"/>
          </a:p>
        </p:txBody>
      </p:sp>
      <p:sp>
        <p:nvSpPr>
          <p:cNvPr id="10" name="TextBox 9">
            <a:extLst>
              <a:ext uri="{FF2B5EF4-FFF2-40B4-BE49-F238E27FC236}">
                <a16:creationId xmlns:a16="http://schemas.microsoft.com/office/drawing/2014/main" id="{DF645725-BA0D-446A-BEE3-3AB7F796110D}"/>
              </a:ext>
            </a:extLst>
          </p:cNvPr>
          <p:cNvSpPr txBox="1"/>
          <p:nvPr/>
        </p:nvSpPr>
        <p:spPr>
          <a:xfrm>
            <a:off x="1831727" y="5398557"/>
            <a:ext cx="2717449" cy="646331"/>
          </a:xfrm>
          <a:prstGeom prst="rect">
            <a:avLst/>
          </a:prstGeom>
          <a:noFill/>
        </p:spPr>
        <p:txBody>
          <a:bodyPr wrap="square" rtlCol="0">
            <a:spAutoFit/>
          </a:bodyPr>
          <a:lstStyle/>
          <a:p>
            <a:r>
              <a:rPr lang="en-US" sz="3600" dirty="0">
                <a:solidFill>
                  <a:srgbClr val="405EA2"/>
                </a:solidFill>
              </a:rPr>
              <a:t>Say: BLUE</a:t>
            </a:r>
          </a:p>
        </p:txBody>
      </p:sp>
      <p:sp>
        <p:nvSpPr>
          <p:cNvPr id="11" name="TextBox 10">
            <a:extLst>
              <a:ext uri="{FF2B5EF4-FFF2-40B4-BE49-F238E27FC236}">
                <a16:creationId xmlns:a16="http://schemas.microsoft.com/office/drawing/2014/main" id="{EEACD774-911D-49A1-B8E5-F4861FE4D429}"/>
              </a:ext>
            </a:extLst>
          </p:cNvPr>
          <p:cNvSpPr txBox="1"/>
          <p:nvPr/>
        </p:nvSpPr>
        <p:spPr>
          <a:xfrm>
            <a:off x="5282433" y="5402707"/>
            <a:ext cx="2535872" cy="646331"/>
          </a:xfrm>
          <a:prstGeom prst="rect">
            <a:avLst/>
          </a:prstGeom>
          <a:noFill/>
        </p:spPr>
        <p:txBody>
          <a:bodyPr wrap="square" rtlCol="0">
            <a:spAutoFit/>
          </a:bodyPr>
          <a:lstStyle/>
          <a:p>
            <a:r>
              <a:rPr lang="en-US" sz="3600" dirty="0">
                <a:solidFill>
                  <a:srgbClr val="405EA2"/>
                </a:solidFill>
              </a:rPr>
              <a:t>Say: RED</a:t>
            </a:r>
          </a:p>
        </p:txBody>
      </p:sp>
      <p:sp>
        <p:nvSpPr>
          <p:cNvPr id="8" name="TextBox 7">
            <a:extLst>
              <a:ext uri="{FF2B5EF4-FFF2-40B4-BE49-F238E27FC236}">
                <a16:creationId xmlns:a16="http://schemas.microsoft.com/office/drawing/2014/main" id="{3AE83347-54D3-40E8-B0E3-66713B0933EE}"/>
              </a:ext>
            </a:extLst>
          </p:cNvPr>
          <p:cNvSpPr txBox="1"/>
          <p:nvPr/>
        </p:nvSpPr>
        <p:spPr>
          <a:xfrm>
            <a:off x="2166337" y="4540661"/>
            <a:ext cx="2251880" cy="1107996"/>
          </a:xfrm>
          <a:prstGeom prst="rect">
            <a:avLst/>
          </a:prstGeom>
          <a:noFill/>
        </p:spPr>
        <p:txBody>
          <a:bodyPr wrap="square" rtlCol="0">
            <a:spAutoFit/>
          </a:bodyPr>
          <a:lstStyle/>
          <a:p>
            <a:r>
              <a:rPr lang="en-US" sz="6600" dirty="0">
                <a:solidFill>
                  <a:schemeClr val="tx2">
                    <a:lumMod val="60000"/>
                    <a:lumOff val="40000"/>
                  </a:schemeClr>
                </a:solidFill>
              </a:rPr>
              <a:t>RED</a:t>
            </a:r>
          </a:p>
        </p:txBody>
      </p:sp>
      <p:sp>
        <p:nvSpPr>
          <p:cNvPr id="12" name="TextBox 11">
            <a:extLst>
              <a:ext uri="{FF2B5EF4-FFF2-40B4-BE49-F238E27FC236}">
                <a16:creationId xmlns:a16="http://schemas.microsoft.com/office/drawing/2014/main" id="{D93C83A1-14CE-44B1-936F-AD0A3B5AF12E}"/>
              </a:ext>
            </a:extLst>
          </p:cNvPr>
          <p:cNvSpPr txBox="1"/>
          <p:nvPr/>
        </p:nvSpPr>
        <p:spPr>
          <a:xfrm>
            <a:off x="5360663" y="4554111"/>
            <a:ext cx="2535872" cy="1107996"/>
          </a:xfrm>
          <a:prstGeom prst="rect">
            <a:avLst/>
          </a:prstGeom>
          <a:noFill/>
        </p:spPr>
        <p:txBody>
          <a:bodyPr wrap="square" rtlCol="0">
            <a:spAutoFit/>
          </a:bodyPr>
          <a:lstStyle/>
          <a:p>
            <a:r>
              <a:rPr lang="en-US" sz="6600" dirty="0">
                <a:solidFill>
                  <a:srgbClr val="FF0000"/>
                </a:solidFill>
              </a:rPr>
              <a:t>BLUE</a:t>
            </a:r>
          </a:p>
        </p:txBody>
      </p:sp>
    </p:spTree>
    <p:extLst>
      <p:ext uri="{BB962C8B-B14F-4D97-AF65-F5344CB8AC3E}">
        <p14:creationId xmlns:p14="http://schemas.microsoft.com/office/powerpoint/2010/main" val="42679465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latin typeface="Algerian" panose="04020705040A02060702" pitchFamily="82" charset="0"/>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5880426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2514756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2187247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9061026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7949563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2571573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rgbClr val="FF0000"/>
                </a:solidFill>
                <a:latin typeface="Algerian" panose="04020705040A02060702" pitchFamily="82" charset="0"/>
              </a:rPr>
              <a:t>BLUE</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18350112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2040992"/>
            <a:ext cx="7124131" cy="2776668"/>
          </a:xfrm>
        </p:spPr>
        <p:txBody>
          <a:bodyPr>
            <a:normAutofit/>
          </a:bodyPr>
          <a:lstStyle/>
          <a:p>
            <a:r>
              <a:rPr lang="en-US" sz="11200" dirty="0">
                <a:solidFill>
                  <a:schemeClr val="tx2">
                    <a:lumMod val="60000"/>
                    <a:lumOff val="40000"/>
                  </a:schemeClr>
                </a:solidFill>
              </a:rPr>
              <a:t>RED</a:t>
            </a:r>
          </a:p>
        </p:txBody>
      </p:sp>
      <p:sp>
        <p:nvSpPr>
          <p:cNvPr id="3" name="Text Placeholder 2"/>
          <p:cNvSpPr>
            <a:spLocks noGrp="1"/>
          </p:cNvSpPr>
          <p:nvPr>
            <p:ph type="body" sz="quarter" idx="10"/>
          </p:nvPr>
        </p:nvSpPr>
        <p:spPr>
          <a:xfrm>
            <a:off x="1610436" y="3562066"/>
            <a:ext cx="6960357" cy="1839718"/>
          </a:xfrm>
        </p:spPr>
        <p:txBody>
          <a:bodyPr/>
          <a:lstStyle/>
          <a:p>
            <a:pPr marL="0" indent="0" algn="ctr">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C810296-B1F3-415E-B897-5CB96756BCED}"/>
              </a:ext>
            </a:extLst>
          </p:cNvPr>
          <p:cNvSpPr txBox="1"/>
          <p:nvPr/>
        </p:nvSpPr>
        <p:spPr>
          <a:xfrm>
            <a:off x="1514900" y="1456217"/>
            <a:ext cx="8050052"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755248391"/>
      </p:ext>
    </p:extLst>
  </p:cSld>
  <p:clrMapOvr>
    <a:masterClrMapping/>
  </p:clrMapOvr>
</p:sld>
</file>

<file path=ppt/theme/theme1.xml><?xml version="1.0" encoding="utf-8"?>
<a:theme xmlns:a="http://schemas.openxmlformats.org/drawingml/2006/main" name="Oxford template (TH)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xford template (TH)_2.potx  -  Read-Only" id="{8D574FD2-D363-4ABE-AE09-0FD09556BD74}" vid="{328F76B4-8B4B-4449-B6D0-89D9E684447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TH)_2.potx  -  Read-Only" id="{8D574FD2-D363-4ABE-AE09-0FD09556BD74}" vid="{0E03ACEF-5A19-4B88-B2E6-625A1FE4D0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Oxford template (TH)_3</Template>
  <TotalTime>1928</TotalTime>
  <Words>1025</Words>
  <Application>Microsoft Office PowerPoint</Application>
  <PresentationFormat>On-screen Show (4:3)</PresentationFormat>
  <Paragraphs>423</Paragraphs>
  <Slides>103</Slides>
  <Notes>103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103</vt:i4>
      </vt:variant>
    </vt:vector>
  </HeadingPairs>
  <TitlesOfParts>
    <vt:vector size="108" baseType="lpstr">
      <vt:lpstr>Algerian</vt:lpstr>
      <vt:lpstr>Arial</vt:lpstr>
      <vt:lpstr>Calibri</vt:lpstr>
      <vt:lpstr>Oxford template (TH)_3</vt:lpstr>
      <vt:lpstr>1_Custom Design</vt:lpstr>
      <vt:lpstr>Chapter 9: Cognitive and Language Development in Early Childhood</vt:lpstr>
      <vt:lpstr>You will be presented with a succession of images.  When shown a picture of the sun, say “DAY” and when shown a picture of the moon, say “NIGHT.” Respond as quickly as you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 was easy, right? Now let’s try the reverse. Now when shown a picture of the sun, say “NIGHT” and when shown a picture of the moon, say “DAY.” Respond as quickly as you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as easy, right?  Let’s try another one.</vt:lpstr>
      <vt:lpstr>You will be presented with a succession of words.  When you see the word RED say “RED” and when you see the word GREEN say “GREEN.”</vt:lpstr>
      <vt:lpstr>RED</vt:lpstr>
      <vt:lpstr>GREEN</vt:lpstr>
      <vt:lpstr>GREEN</vt:lpstr>
      <vt:lpstr>RED</vt:lpstr>
      <vt:lpstr>RED</vt:lpstr>
      <vt:lpstr>RED</vt:lpstr>
      <vt:lpstr>GREEN</vt:lpstr>
      <vt:lpstr>GREEN</vt:lpstr>
      <vt:lpstr>RED</vt:lpstr>
      <vt:lpstr>Now let’s try something else. When you see the word RED say “RED” and when you see the word GREEN say “GREEN.” Now you will read what the word says and ignore the font color. Respond as quickly as you can!</vt:lpstr>
      <vt:lpstr>RED</vt:lpstr>
      <vt:lpstr>GREEN</vt:lpstr>
      <vt:lpstr>GREEN</vt:lpstr>
      <vt:lpstr>RED</vt:lpstr>
      <vt:lpstr>GREEN</vt:lpstr>
      <vt:lpstr>RED</vt:lpstr>
      <vt:lpstr>RED</vt:lpstr>
      <vt:lpstr>GREEN</vt:lpstr>
      <vt:lpstr>GREEN</vt:lpstr>
      <vt:lpstr>GREEN</vt:lpstr>
      <vt:lpstr>RED</vt:lpstr>
      <vt:lpstr>GREEN</vt:lpstr>
      <vt:lpstr>Let’s change it up more time. When you see the word RED say “GREEN” and when you see the word GREEN say “RED.”  Now you will say the color of the font you see rather than the word that is appearing. Respond as quickly as you can!</vt:lpstr>
      <vt:lpstr>RED</vt:lpstr>
      <vt:lpstr>GREEN</vt:lpstr>
      <vt:lpstr>GREEN</vt:lpstr>
      <vt:lpstr>RED</vt:lpstr>
      <vt:lpstr>RED</vt:lpstr>
      <vt:lpstr>RED</vt:lpstr>
      <vt:lpstr>GREEN</vt:lpstr>
      <vt:lpstr>RED</vt:lpstr>
      <vt:lpstr>GREEN</vt:lpstr>
      <vt:lpstr>GREEN</vt:lpstr>
      <vt:lpstr>RED</vt:lpstr>
      <vt:lpstr>GREEN</vt:lpstr>
      <vt:lpstr>Let’s try this task again with different words and colors.  When you see the word RED say “RED” and when you see the word BLUE say “BLUE.”</vt:lpstr>
      <vt:lpstr>red</vt:lpstr>
      <vt:lpstr>RED</vt:lpstr>
      <vt:lpstr>BLUE</vt:lpstr>
      <vt:lpstr>BLUE</vt:lpstr>
      <vt:lpstr>RED</vt:lpstr>
      <vt:lpstr>BLUE</vt:lpstr>
      <vt:lpstr>red</vt:lpstr>
      <vt:lpstr>BLUE</vt:lpstr>
      <vt:lpstr>BLUE</vt:lpstr>
      <vt:lpstr>red</vt:lpstr>
      <vt:lpstr>BLUE</vt:lpstr>
      <vt:lpstr>RED</vt:lpstr>
      <vt:lpstr>Now let’s try something else. When you see the word RED say “RED” and when you see the word BLUE say “BLUE.” Now you will read what the word says and ignore the font color. Respond as quickly as you can!</vt:lpstr>
      <vt:lpstr>RED</vt:lpstr>
      <vt:lpstr>BLUE</vt:lpstr>
      <vt:lpstr>BLUE</vt:lpstr>
      <vt:lpstr>BLUE</vt:lpstr>
      <vt:lpstr>RED</vt:lpstr>
      <vt:lpstr>RED</vt:lpstr>
      <vt:lpstr>BLUE</vt:lpstr>
      <vt:lpstr>RED</vt:lpstr>
      <vt:lpstr>BLUE</vt:lpstr>
      <vt:lpstr>RED</vt:lpstr>
      <vt:lpstr>Let’s change it up more time. When you see the word RED say “BLUE” and when you see the word BLUE say “RED.”  Now you will say the color of the font you see rather than the word that is appearing. Respond as quickly as you can!</vt:lpstr>
      <vt:lpstr>RED</vt:lpstr>
      <vt:lpstr>BLUE</vt:lpstr>
      <vt:lpstr>BLUE</vt:lpstr>
      <vt:lpstr>RED</vt:lpstr>
      <vt:lpstr>BLUE</vt:lpstr>
      <vt:lpstr>BLUE</vt:lpstr>
      <vt:lpstr>BLUE</vt:lpstr>
      <vt:lpstr>RED</vt:lpstr>
      <vt:lpstr>RED</vt:lpstr>
      <vt:lpstr>BLUE</vt:lpstr>
      <vt:lpstr>Which task was the most challenging?</vt:lpstr>
      <vt:lpstr>Watch this Video</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CUNNINGHAM, Emily</dc:creator>
  <cp:lastModifiedBy>Lauren Elfers</cp:lastModifiedBy>
  <cp:revision>293</cp:revision>
  <dcterms:created xsi:type="dcterms:W3CDTF">2019-06-11T10:29:49Z</dcterms:created>
  <dcterms:modified xsi:type="dcterms:W3CDTF">2021-11-15T15:25:35Z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2021-01-12T18:44:39Z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2d4fc6ee-8a36-4ca6-a907-00009a1683cd</vt:lpwstr>
  </property>
</Properties>
</file>