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8" r:id="rId4"/>
    <p:sldId id="269" r:id="rId5"/>
    <p:sldId id="274" r:id="rId6"/>
    <p:sldId id="270" r:id="rId7"/>
    <p:sldId id="271" r:id="rId8"/>
    <p:sldId id="272" r:id="rId9"/>
    <p:sldId id="273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636">
          <p15:clr>
            <a:srgbClr val="A4A3A4"/>
          </p15:clr>
        </p15:guide>
        <p15:guide id="5" pos="2880">
          <p15:clr>
            <a:srgbClr val="A4A3A4"/>
          </p15:clr>
        </p15:guide>
        <p15:guide id="6" pos="144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orient="horz" pos="353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pos="5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63" autoAdjust="0"/>
    <p:restoredTop sz="94660"/>
  </p:normalViewPr>
  <p:slideViewPr>
    <p:cSldViewPr>
      <p:cViewPr varScale="1">
        <p:scale>
          <a:sx n="108" d="100"/>
          <a:sy n="108" d="100"/>
        </p:scale>
        <p:origin x="1818" y="108"/>
      </p:cViewPr>
      <p:guideLst>
        <p:guide orient="horz" pos="2160"/>
        <p:guide orient="horz" pos="418"/>
        <p:guide orient="horz" pos="3793"/>
        <p:guide orient="horz" pos="636"/>
        <p:guide pos="2880"/>
        <p:guide pos="144"/>
        <p:guide pos="5602"/>
        <p:guide orient="horz" pos="3539"/>
        <p:guide orient="horz" pos="3430"/>
        <p:guide pos="5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A88AA-0CF7-49AF-9991-219FB5A159B5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E1EA-F46E-40ED-B3D6-EC97718CB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7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24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42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92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69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74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91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F6AA8-7765-49E9-BF98-4CE7BE966817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B895A-16C9-4E4D-87D8-1D66714AEF67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3C95-968D-4D70-89F6-2A509BADE73D}" type="datetime1">
              <a:rPr lang="en-US" smtClean="0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049AF-B159-47ED-A1F9-C31B75B73B3B}" type="datetime1">
              <a:rPr lang="en-US" smtClean="0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02713-F9DD-4653-8995-E5FB4C179CF8}" type="datetime1">
              <a:rPr lang="en-US" smtClean="0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6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6589" y="475673"/>
            <a:ext cx="2290821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56909" y="1780922"/>
            <a:ext cx="5830181" cy="3522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ACD9E-9D07-4B46-96A2-BAD67C68AF4B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822" y="475673"/>
            <a:ext cx="6509591" cy="1399742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algn="ctr"/>
            <a:r>
              <a:rPr lang="en-US" dirty="0"/>
              <a:t>COMPLETE LAND LAW</a:t>
            </a:r>
            <a:br>
              <a:rPr lang="en-US" dirty="0"/>
            </a:br>
            <a:r>
              <a:rPr lang="en-US" sz="2700" dirty="0"/>
              <a:t>Text, Cases, and Materials</a:t>
            </a:r>
            <a:br>
              <a:rPr lang="en-US" dirty="0"/>
            </a:br>
            <a:r>
              <a:rPr sz="2200" i="0" spc="-10" dirty="0">
                <a:solidFill>
                  <a:srgbClr val="3A6599"/>
                </a:solidFill>
                <a:latin typeface="Calibri"/>
                <a:cs typeface="Calibri"/>
              </a:rPr>
              <a:t>by </a:t>
            </a:r>
            <a:r>
              <a:rPr lang="en-US" sz="2200" i="0" spc="-10" dirty="0">
                <a:solidFill>
                  <a:srgbClr val="3A6599"/>
                </a:solidFill>
              </a:rPr>
              <a:t>Barbara </a:t>
            </a:r>
            <a:r>
              <a:rPr lang="en-US" sz="2200" i="0" spc="-10" dirty="0" err="1">
                <a:solidFill>
                  <a:srgbClr val="3A6599"/>
                </a:solidFill>
              </a:rPr>
              <a:t>Bogusz</a:t>
            </a:r>
            <a:r>
              <a:rPr lang="en-US" sz="2200" i="0" spc="-10" dirty="0">
                <a:solidFill>
                  <a:srgbClr val="3A6599"/>
                </a:solidFill>
              </a:rPr>
              <a:t> and Roger Sexton</a:t>
            </a:r>
            <a:endParaRPr sz="2200" i="0" spc="-10" dirty="0">
              <a:solidFill>
                <a:srgbClr val="3A6599"/>
              </a:solidFill>
            </a:endParaRPr>
          </a:p>
        </p:txBody>
      </p:sp>
      <p:pic>
        <p:nvPicPr>
          <p:cNvPr id="3" name="Picture 2" title="Cove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4616" y="1995607"/>
            <a:ext cx="3094769" cy="402900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AF6EAA-CCD1-4320-A2D5-1D18428D20F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8600" y="1022869"/>
            <a:ext cx="8686800" cy="4569841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3600" spc="-10" dirty="0"/>
              <a:t>Part 1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Introduction: Estates and Interests In Land</a:t>
            </a:r>
            <a:br>
              <a:rPr lang="en-US" sz="3600" spc="-10" dirty="0"/>
            </a:br>
            <a:br>
              <a:rPr lang="en-US" sz="3600" spc="-10" dirty="0"/>
            </a:br>
            <a:r>
              <a:rPr lang="en-US" sz="3600" spc="-10" dirty="0"/>
              <a:t>Chapter </a:t>
            </a:r>
            <a:r>
              <a:rPr lang="en-US" sz="3600" dirty="0"/>
              <a:t>01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Introduction to the Types of Property Rights in Land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it-IT" sz="1400" b="1" i="0" dirty="0"/>
              <a:t>Diagram 1.1 </a:t>
            </a:r>
            <a:r>
              <a:rPr lang="it-IT" sz="1400" i="0" dirty="0"/>
              <a:t>Buying property</a:t>
            </a:r>
            <a:endParaRPr lang="en-US" sz="1400" i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6EDED2-5145-4E04-B871-B7DEF3796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6" y="1364957"/>
            <a:ext cx="7103869" cy="412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8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1.2 </a:t>
            </a:r>
            <a:r>
              <a:rPr lang="en-US" sz="1400" i="0" dirty="0"/>
              <a:t>Structure of a trust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26AADA-BFAD-430F-BC51-7E750D7213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78" y="2034064"/>
            <a:ext cx="7579044" cy="278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67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Table 1.1 </a:t>
            </a:r>
            <a:r>
              <a:rPr lang="en-US" sz="1400" i="0" dirty="0"/>
              <a:t>Taxonomy of property rights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93561B-8851-4E65-888C-CEC2DACD4B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077" y="1336060"/>
            <a:ext cx="6765846" cy="410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36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1.3 </a:t>
            </a:r>
            <a:r>
              <a:rPr lang="en-US" sz="1400" i="0" dirty="0"/>
              <a:t>Rights of a purely financial character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060A12-1575-43CA-A316-13B7B8997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433" y="2646334"/>
            <a:ext cx="4601134" cy="156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32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1.4 </a:t>
            </a:r>
            <a:r>
              <a:rPr lang="en-US" sz="1400" i="0" dirty="0"/>
              <a:t>Rights to purchase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2372DD-07DE-4423-8848-F5C93FACD4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072" y="2492171"/>
            <a:ext cx="5043856" cy="187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069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1.5 </a:t>
            </a:r>
            <a:r>
              <a:rPr lang="en-US" sz="1400" i="0" dirty="0"/>
              <a:t>Rights to use or restrict servient land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BEC639-706D-4EAB-814B-A91E78CAC6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767" y="2805035"/>
            <a:ext cx="6690466" cy="124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29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1.6 </a:t>
            </a:r>
            <a:r>
              <a:rPr lang="en-US" sz="1400" i="0" dirty="0"/>
              <a:t>Rights arising informally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D6A845-929D-439F-B5ED-F65A8328D6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88" y="2598898"/>
            <a:ext cx="5968824" cy="166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</TotalTime>
  <Words>119</Words>
  <Application>Microsoft Office PowerPoint</Application>
  <PresentationFormat>On-screen Show (4:3)</PresentationFormat>
  <Paragraphs>26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Calibri</vt:lpstr>
      <vt:lpstr>Office Theme</vt:lpstr>
      <vt:lpstr>COMPLETE LAND LAW Text, Cases, and Materials by Barbara Bogusz and Roger Sexton</vt:lpstr>
      <vt:lpstr>Part 1  Introduction: Estates and Interests In Land  Chapter 01  Introduction to the Types of Property Rights in Land</vt:lpstr>
      <vt:lpstr>Diagram 1.1 Buying property</vt:lpstr>
      <vt:lpstr>Diagram 1.2 Structure of a trust</vt:lpstr>
      <vt:lpstr>Table 1.1 Taxonomy of property rights</vt:lpstr>
      <vt:lpstr>Diagram 1.3 Rights of a purely financial character</vt:lpstr>
      <vt:lpstr>Diagram 1.4 Rights to purchase</vt:lpstr>
      <vt:lpstr>Diagram 1.5 Rights to use or restrict servient land</vt:lpstr>
      <vt:lpstr>Diagram 1.6 Rights arising informally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Research by Sandra Halperin and Oliver Heath</dc:title>
  <dc:creator>Bala</dc:creator>
  <cp:lastModifiedBy>SHEFFIELD, Emma</cp:lastModifiedBy>
  <cp:revision>64</cp:revision>
  <dcterms:created xsi:type="dcterms:W3CDTF">2020-02-29T09:02:36Z</dcterms:created>
  <dcterms:modified xsi:type="dcterms:W3CDTF">2022-02-23T17:14:00Z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2020-02-29T00:00:00Z</vt:filetime>
  </property>
  <property fmtid="{D5CDD505-2E9C-101B-9397-08002B2CF9AE}" pid="5" name="MSIP_Label_be5cb09a-2992-49d6-8ac9-5f63e7b1ad2f_Enabled">
    <vt:lpwstr>true</vt:lpwstr>
  </property>
  <property fmtid="{D5CDD505-2E9C-101B-9397-08002B2CF9AE}" pid="6" name="MSIP_Label_be5cb09a-2992-49d6-8ac9-5f63e7b1ad2f_SetDate">
    <vt:lpwstr>2022-02-23T17:13:59Z</vt:lpwstr>
  </property>
  <property fmtid="{D5CDD505-2E9C-101B-9397-08002B2CF9AE}" pid="7" name="MSIP_Label_be5cb09a-2992-49d6-8ac9-5f63e7b1ad2f_Method">
    <vt:lpwstr>Standard</vt:lpwstr>
  </property>
  <property fmtid="{D5CDD505-2E9C-101B-9397-08002B2CF9AE}" pid="8" name="MSIP_Label_be5cb09a-2992-49d6-8ac9-5f63e7b1ad2f_Name">
    <vt:lpwstr>Controlled</vt:lpwstr>
  </property>
  <property fmtid="{D5CDD505-2E9C-101B-9397-08002B2CF9AE}" pid="9" name="MSIP_Label_be5cb09a-2992-49d6-8ac9-5f63e7b1ad2f_SiteId">
    <vt:lpwstr>91761b62-4c45-43f5-9f0e-be8ad9b551ff</vt:lpwstr>
  </property>
  <property fmtid="{D5CDD505-2E9C-101B-9397-08002B2CF9AE}" pid="10" name="MSIP_Label_be5cb09a-2992-49d6-8ac9-5f63e7b1ad2f_ActionId">
    <vt:lpwstr>d262c727-8375-40d1-8014-0000f683a505</vt:lpwstr>
  </property>
  <property fmtid="{D5CDD505-2E9C-101B-9397-08002B2CF9AE}" pid="11" name="MSIP_Label_be5cb09a-2992-49d6-8ac9-5f63e7b1ad2f_ContentBits">
    <vt:lpwstr>0</vt:lpwstr>
  </property>
</Properties>
</file>