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75" r:id="rId5"/>
    <p:sldId id="276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108" d="100"/>
          <a:sy n="108" d="100"/>
        </p:scale>
        <p:origin x="1818" y="108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7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6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5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B274-3790-44FE-BB7D-6894573F70A0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FA9B-881D-45A5-A22C-CDF28E914494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E207-FBDC-4A47-83F8-F2817F92EDFE}" type="datetime1">
              <a:rPr lang="en-US" smtClean="0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45941-1EF7-443E-9CD9-E4F3D1FD1D67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D474-4268-48D3-9E92-958A838DA72D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6B21-CB9C-48A0-AD85-9154D8B4498F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139974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COMPLETE LAND LAW</a:t>
            </a:r>
            <a:br>
              <a:rPr lang="en-US" dirty="0"/>
            </a:br>
            <a:r>
              <a:rPr lang="en-US" sz="2700" dirty="0"/>
              <a:t>Text, Cases, and Materials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Barbara </a:t>
            </a:r>
            <a:r>
              <a:rPr lang="en-US" sz="2200" i="0" spc="-10" dirty="0" err="1">
                <a:solidFill>
                  <a:srgbClr val="3A6599"/>
                </a:solidFill>
              </a:rPr>
              <a:t>Bogusz</a:t>
            </a:r>
            <a:r>
              <a:rPr lang="en-US" sz="2200" i="0" spc="-10" dirty="0">
                <a:solidFill>
                  <a:srgbClr val="3A6599"/>
                </a:solidFill>
              </a:rPr>
              <a:t> and Roger Sexton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616" y="1995607"/>
            <a:ext cx="3094769" cy="4029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8EF64-679C-4A3D-B2FE-2FF9BA47917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5.5 </a:t>
            </a:r>
            <a:r>
              <a:rPr lang="en-US" sz="1400" i="0" dirty="0"/>
              <a:t>transfer of a property in 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E0F52-7D17-4019-8A90-7ADB7DBE6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98" y="658742"/>
            <a:ext cx="2486005" cy="49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5.6 </a:t>
            </a:r>
            <a:r>
              <a:rPr lang="en-US" sz="1400" i="0" dirty="0"/>
              <a:t>Grades of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FD742-A178-459B-98F4-0B99E39D3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80" y="1983126"/>
            <a:ext cx="6720641" cy="28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3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Registered Land</a:t>
            </a:r>
            <a:br>
              <a:rPr lang="en-US" sz="3600" spc="-10" dirty="0"/>
            </a:b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/>
              <a:t>05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Registration of Title—the Basic Principles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Form 5.1 </a:t>
            </a:r>
            <a:r>
              <a:rPr lang="en-US" sz="1400" i="0" dirty="0"/>
              <a:t>Official copy of register of title and title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1908D-AADC-47E3-9323-B25692E22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39" y="678612"/>
            <a:ext cx="3260322" cy="49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1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Form 5.1 </a:t>
            </a:r>
            <a:r>
              <a:rPr lang="en-US" sz="1400" i="0" dirty="0"/>
              <a:t>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02B5A-224A-4ABB-B28E-9D0134154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63" y="680666"/>
            <a:ext cx="3185872" cy="49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Form 5.1 </a:t>
            </a:r>
            <a:r>
              <a:rPr lang="en-US" sz="1400" i="0" dirty="0"/>
              <a:t>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E7A8B-D878-4763-8601-D979909E7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30" y="663864"/>
            <a:ext cx="3382341" cy="49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1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5.1 </a:t>
            </a:r>
            <a:r>
              <a:rPr lang="en-US" sz="1400" i="0" dirty="0"/>
              <a:t>Burdens entered on to the Charges Register of the Register of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06611-E3EC-4955-8439-964A217F1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77" y="951899"/>
            <a:ext cx="5181847" cy="44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5.2 </a:t>
            </a:r>
            <a:r>
              <a:rPr lang="en-US" sz="1400" i="0" dirty="0"/>
              <a:t>Procedure for first registration of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E7E7D-8853-4B3F-9C70-98570D33F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2" y="702974"/>
            <a:ext cx="3654136" cy="48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5.3 </a:t>
            </a:r>
            <a:r>
              <a:rPr lang="en-US" sz="1400" i="0" dirty="0"/>
              <a:t>Grade of title—freeholds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3682B-99C2-403F-9E2B-347D4221C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94" y="2235953"/>
            <a:ext cx="5864613" cy="23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5.4 </a:t>
            </a:r>
            <a:r>
              <a:rPr lang="en-US" sz="1400" i="0" dirty="0"/>
              <a:t>Grade of title—leaseholds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8230E-135B-448E-95BE-15A59FF2F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" y="2212493"/>
            <a:ext cx="7304656" cy="24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163</Words>
  <Application>Microsoft Office PowerPoint</Application>
  <PresentationFormat>On-screen Show (4:3)</PresentationFormat>
  <Paragraphs>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COMPLETE LAND LAW Text, Cases, and Materials by Barbara Bogusz and Roger Sexton</vt:lpstr>
      <vt:lpstr>Part 3  Registered Land  Chapter 05  Registration of Title—the Basic Principles</vt:lpstr>
      <vt:lpstr>Form 5.1 Official copy of register of title and title plan</vt:lpstr>
      <vt:lpstr>Form 5.1 (Continued)</vt:lpstr>
      <vt:lpstr>Form 5.1 (Continued)</vt:lpstr>
      <vt:lpstr>Diagram 5.1 Burdens entered on to the Charges Register of the Register of Title</vt:lpstr>
      <vt:lpstr>Diagram 5.2 Procedure for first registration of title</vt:lpstr>
      <vt:lpstr>Diagram 5.3 Grade of title—freeholds</vt:lpstr>
      <vt:lpstr>Diagram 5.4 Grade of title—leaseholds</vt:lpstr>
      <vt:lpstr>Diagram 5.5 transfer of a property in registered land</vt:lpstr>
      <vt:lpstr>Diagram 5.6 Grades of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SHEFFIELD, Emma</cp:lastModifiedBy>
  <cp:revision>73</cp:revision>
  <dcterms:created xsi:type="dcterms:W3CDTF">2020-02-29T09:02:36Z</dcterms:created>
  <dcterms:modified xsi:type="dcterms:W3CDTF">2022-02-23T17:16:39Z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  <property fmtid="{D5CDD505-2E9C-101B-9397-08002B2CF9AE}" pid="5" name="MSIP_Label_be5cb09a-2992-49d6-8ac9-5f63e7b1ad2f_Enabled">
    <vt:lpwstr>true</vt:lpwstr>
  </property>
  <property fmtid="{D5CDD505-2E9C-101B-9397-08002B2CF9AE}" pid="6" name="MSIP_Label_be5cb09a-2992-49d6-8ac9-5f63e7b1ad2f_SetDate">
    <vt:lpwstr>2022-02-23T17:16:38Z</vt:lpwstr>
  </property>
  <property fmtid="{D5CDD505-2E9C-101B-9397-08002B2CF9AE}" pid="7" name="MSIP_Label_be5cb09a-2992-49d6-8ac9-5f63e7b1ad2f_Method">
    <vt:lpwstr>Standard</vt:lpwstr>
  </property>
  <property fmtid="{D5CDD505-2E9C-101B-9397-08002B2CF9AE}" pid="8" name="MSIP_Label_be5cb09a-2992-49d6-8ac9-5f63e7b1ad2f_Name">
    <vt:lpwstr>Controlled</vt:lpwstr>
  </property>
  <property fmtid="{D5CDD505-2E9C-101B-9397-08002B2CF9AE}" pid="9" name="MSIP_Label_be5cb09a-2992-49d6-8ac9-5f63e7b1ad2f_SiteId">
    <vt:lpwstr>91761b62-4c45-43f5-9f0e-be8ad9b551ff</vt:lpwstr>
  </property>
  <property fmtid="{D5CDD505-2E9C-101B-9397-08002B2CF9AE}" pid="10" name="MSIP_Label_be5cb09a-2992-49d6-8ac9-5f63e7b1ad2f_ActionId">
    <vt:lpwstr>aad78f7b-3d9b-4744-98ba-0000099b79e3</vt:lpwstr>
  </property>
  <property fmtid="{D5CDD505-2E9C-101B-9397-08002B2CF9AE}" pid="11" name="MSIP_Label_be5cb09a-2992-49d6-8ac9-5f63e7b1ad2f_ContentBits">
    <vt:lpwstr>0</vt:lpwstr>
  </property>
</Properties>
</file>