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69" r:id="rId5"/>
    <p:sldId id="27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32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41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4584F-82FB-4D7E-94BC-586E4B1EA9C7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BFCD-EBB5-4F5A-BF11-A94E61747E60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5DF5-17DA-4903-85AF-186D8AB67B2C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D838-131B-45EC-B15D-987E04962283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A08B-D326-47C5-AD43-017518845D8F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3353-467B-464F-8E33-9FEA66C5E5DB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21AA6E-A00E-4D0A-A193-E5B5705C6A4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4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Acquisition of Interests in Land (I)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09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Co-Ownership—the Resolution of Disputes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9.1 </a:t>
            </a:r>
            <a:r>
              <a:rPr lang="en-US" sz="1400" i="0" dirty="0"/>
              <a:t>Beth, through her contributions, becomes a tenant in common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7F42EE-C039-4122-9161-BA83ADCBE6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572" y="2340957"/>
            <a:ext cx="6576856" cy="217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9.2 </a:t>
            </a:r>
            <a:r>
              <a:rPr lang="en-US" sz="1400" i="0" dirty="0"/>
              <a:t>Does a trust share belonging to a claimant (C) bind a purchaser (A)?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5CFCF8-0C53-46E2-B8EB-C9990F3C5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212" y="686626"/>
            <a:ext cx="4317576" cy="492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65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/>
              <a:t>Diagram 9.3 </a:t>
            </a:r>
            <a:r>
              <a:rPr lang="en-US" sz="1400" i="0"/>
              <a:t>Does </a:t>
            </a:r>
            <a:r>
              <a:rPr lang="en-US" sz="1400" i="0" dirty="0"/>
              <a:t>a trust share belonging to a claimant (C) bind a purchaser (A)?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93C496-CAB7-4BA3-B3B3-E9B5C6358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401" y="696985"/>
            <a:ext cx="4227198" cy="492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5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95</Words>
  <Application>Microsoft Office PowerPoint</Application>
  <PresentationFormat>On-screen Show (4:3)</PresentationFormat>
  <Paragraphs>14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COMPLETE LAND LAW Text, Cases, and Materials by Barbara Bogusz and Roger Sexton</vt:lpstr>
      <vt:lpstr>Part 4  Acquisition of Interests in Land (I)  Chapter 09  Co-Ownership—the Resolution of Disputes</vt:lpstr>
      <vt:lpstr>Diagram 9.1 Beth, through her contributions, becomes a tenant in common</vt:lpstr>
      <vt:lpstr>Diagram 9.2 Does a trust share belonging to a claimant (C) bind a purchaser (A)?</vt:lpstr>
      <vt:lpstr>Diagram 9.3 Does a trust share belonging to a claimant (C) bind a purchaser (A)?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66</cp:revision>
  <dcterms:created xsi:type="dcterms:W3CDTF">2020-02-29T09:02:36Z</dcterms:created>
  <dcterms:modified xsi:type="dcterms:W3CDTF">2022-02-23T17:23:42Z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2022-02-23T17:23:42Z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f989e4ca-f0fe-4825-aaf2-000039c83bc2</vt:lpwstr>
  </property>
  <property fmtid="{D5CDD505-2E9C-101B-9397-08002B2CF9AE}" pid="11" name="MSIP_Label_be5cb09a-2992-49d6-8ac9-5f63e7b1ad2f_ContentBits">
    <vt:lpwstr>0</vt:lpwstr>
  </property>
</Properties>
</file>