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68" r:id="rId4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18">
          <p15:clr>
            <a:srgbClr val="A4A3A4"/>
          </p15:clr>
        </p15:guide>
        <p15:guide id="3" orient="horz" pos="3793">
          <p15:clr>
            <a:srgbClr val="A4A3A4"/>
          </p15:clr>
        </p15:guide>
        <p15:guide id="4" orient="horz" pos="636">
          <p15:clr>
            <a:srgbClr val="A4A3A4"/>
          </p15:clr>
        </p15:guide>
        <p15:guide id="5" pos="2880">
          <p15:clr>
            <a:srgbClr val="A4A3A4"/>
          </p15:clr>
        </p15:guide>
        <p15:guide id="6" pos="144">
          <p15:clr>
            <a:srgbClr val="A4A3A4"/>
          </p15:clr>
        </p15:guide>
        <p15:guide id="7" pos="5602" userDrawn="1">
          <p15:clr>
            <a:srgbClr val="A4A3A4"/>
          </p15:clr>
        </p15:guide>
        <p15:guide id="8" orient="horz" pos="3539" userDrawn="1">
          <p15:clr>
            <a:srgbClr val="A4A3A4"/>
          </p15:clr>
        </p15:guide>
        <p15:guide id="9" orient="horz" pos="3430" userDrawn="1">
          <p15:clr>
            <a:srgbClr val="A4A3A4"/>
          </p15:clr>
        </p15:guide>
        <p15:guide id="10" pos="54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4660"/>
  </p:normalViewPr>
  <p:slideViewPr>
    <p:cSldViewPr>
      <p:cViewPr varScale="1">
        <p:scale>
          <a:sx n="108" d="100"/>
          <a:sy n="108" d="100"/>
        </p:scale>
        <p:origin x="1818" y="108"/>
      </p:cViewPr>
      <p:guideLst>
        <p:guide orient="horz" pos="2160"/>
        <p:guide orient="horz" pos="418"/>
        <p:guide orient="horz" pos="3793"/>
        <p:guide orient="horz" pos="636"/>
        <p:guide pos="2880"/>
        <p:guide pos="144"/>
        <p:guide pos="5602"/>
        <p:guide orient="horz" pos="3539"/>
        <p:guide orient="horz" pos="3430"/>
        <p:guide pos="5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AA88AA-0CF7-49AF-9991-219FB5A159B5}" type="datetimeFigureOut">
              <a:rPr lang="en-US" smtClean="0"/>
              <a:t>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FE1EA-F46E-40ED-B3D6-EC97718CB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34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70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7FE1EA-F46E-40ED-B3D6-EC97718CB6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8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C4109-F08B-494C-A9AF-A44F2D5E3468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ED126-71E4-4013-91C1-3C0F1028AA25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41E8-33CE-4E59-9330-CF2B0AA30BD8}" type="datetime1">
              <a:rPr lang="en-US" smtClean="0"/>
              <a:t>2/23/2022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398E7-D861-4FFF-9724-9A4D1467634B}" type="datetime1">
              <a:rPr lang="en-US" smtClean="0"/>
              <a:t>2/23/2022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9907-CB73-460E-89D8-84A33863148C}" type="datetime1">
              <a:rPr lang="en-US" smtClean="0"/>
              <a:t>2/23/2022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6" cy="5273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6589" y="475673"/>
            <a:ext cx="2290821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56909" y="1780922"/>
            <a:ext cx="5830181" cy="3522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B4466-F457-4384-B42C-B9E23BACF8D5}" type="datetime1">
              <a:rPr lang="en-US" smtClean="0"/>
              <a:t>2/23/2022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8822" y="475673"/>
            <a:ext cx="6509591" cy="1399742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algn="ctr"/>
            <a:r>
              <a:rPr lang="en-US" dirty="0"/>
              <a:t>COMPLETE LAND LAW</a:t>
            </a:r>
            <a:br>
              <a:rPr lang="en-US" dirty="0"/>
            </a:br>
            <a:r>
              <a:rPr lang="en-US" sz="2700" dirty="0"/>
              <a:t>Text, Cases, and Materials</a:t>
            </a:r>
            <a:br>
              <a:rPr lang="en-US" dirty="0"/>
            </a:br>
            <a:r>
              <a:rPr sz="2200" i="0" spc="-10" dirty="0">
                <a:solidFill>
                  <a:srgbClr val="3A6599"/>
                </a:solidFill>
                <a:latin typeface="Calibri"/>
                <a:cs typeface="Calibri"/>
              </a:rPr>
              <a:t>by </a:t>
            </a:r>
            <a:r>
              <a:rPr lang="en-US" sz="2200" i="0" spc="-10" dirty="0">
                <a:solidFill>
                  <a:srgbClr val="3A6599"/>
                </a:solidFill>
              </a:rPr>
              <a:t>Barbara </a:t>
            </a:r>
            <a:r>
              <a:rPr lang="en-US" sz="2200" i="0" spc="-10" dirty="0" err="1">
                <a:solidFill>
                  <a:srgbClr val="3A6599"/>
                </a:solidFill>
              </a:rPr>
              <a:t>Bogusz</a:t>
            </a:r>
            <a:r>
              <a:rPr lang="en-US" sz="2200" i="0" spc="-10" dirty="0">
                <a:solidFill>
                  <a:srgbClr val="3A6599"/>
                </a:solidFill>
              </a:rPr>
              <a:t> and Roger Sexton</a:t>
            </a:r>
            <a:endParaRPr sz="2200" i="0" spc="-10" dirty="0">
              <a:solidFill>
                <a:srgbClr val="3A6599"/>
              </a:solidFill>
            </a:endParaRPr>
          </a:p>
        </p:txBody>
      </p:sp>
      <p:pic>
        <p:nvPicPr>
          <p:cNvPr id="3" name="Picture 2" title="Cover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24616" y="1995607"/>
            <a:ext cx="3094769" cy="402900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FC765D-0AF8-4B0B-8B19-B03D374643A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228600" y="1022869"/>
            <a:ext cx="8686800" cy="4015843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lang="en-US" sz="3600" spc="-10" dirty="0"/>
              <a:t>Part 6</a:t>
            </a:r>
            <a:br>
              <a:rPr lang="en-US" sz="3600" dirty="0"/>
            </a:br>
            <a:br>
              <a:rPr lang="en-US" sz="3600" dirty="0"/>
            </a:br>
            <a:r>
              <a:rPr lang="en-US" sz="3600" i="0" spc="-5" dirty="0">
                <a:solidFill>
                  <a:srgbClr val="4D81BE"/>
                </a:solidFill>
              </a:rPr>
              <a:t>Leases</a:t>
            </a:r>
            <a:br>
              <a:rPr lang="en-US" sz="3600" spc="-10" dirty="0"/>
            </a:br>
            <a:br>
              <a:rPr lang="en-US" sz="3600" spc="-10" dirty="0"/>
            </a:br>
            <a:r>
              <a:rPr lang="en-US" sz="3600" spc="-10" dirty="0"/>
              <a:t>Chapter </a:t>
            </a:r>
            <a:r>
              <a:rPr lang="en-US" sz="3600" dirty="0"/>
              <a:t>12</a:t>
            </a:r>
            <a:br>
              <a:rPr lang="en-US" sz="3600" dirty="0"/>
            </a:br>
            <a:br>
              <a:rPr lang="en-US" sz="3600"/>
            </a:br>
            <a:r>
              <a:rPr lang="en-US" sz="3600" i="0" spc="-5">
                <a:solidFill>
                  <a:srgbClr val="4D81BE"/>
                </a:solidFill>
              </a:rPr>
              <a:t>Obligations in Leases</a:t>
            </a:r>
            <a:endParaRPr lang="en-US" sz="3600" i="0" spc="-5" dirty="0">
              <a:solidFill>
                <a:srgbClr val="4D81BE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1244600" y="6540500"/>
            <a:ext cx="167513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50"/>
              </a:lnSpc>
            </a:pPr>
            <a:r>
              <a:rPr lang="sv-SE"/>
              <a:t>© Barbara Bogusz &amp; Roger Sexton 2022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805871"/>
            <a:ext cx="8686800" cy="215444"/>
          </a:xfrm>
        </p:spPr>
        <p:txBody>
          <a:bodyPr/>
          <a:lstStyle/>
          <a:p>
            <a:r>
              <a:rPr lang="en-US" sz="1400" b="1" i="0" dirty="0"/>
              <a:t>Diagram 12.1 </a:t>
            </a:r>
            <a:r>
              <a:rPr lang="en-US" sz="1400" i="0" dirty="0"/>
              <a:t>List of prescribed hazards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B036F61-1D69-4C26-9F88-96615443CA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851" y="726835"/>
            <a:ext cx="3816298" cy="4874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81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34</Words>
  <Application>Microsoft Office PowerPoint</Application>
  <PresentationFormat>On-screen Show (4:3)</PresentationFormat>
  <Paragraphs>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Calibri</vt:lpstr>
      <vt:lpstr>Office Theme</vt:lpstr>
      <vt:lpstr>COMPLETE LAND LAW Text, Cases, and Materials by Barbara Bogusz and Roger Sexton</vt:lpstr>
      <vt:lpstr>Part 6  Leases  Chapter 12  Obligations in Leases</vt:lpstr>
      <vt:lpstr>Diagram 12.1 List of prescribed hazards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Political Research by Sandra Halperin and Oliver Heath</dc:title>
  <dc:creator>Bala</dc:creator>
  <cp:lastModifiedBy>SHEFFIELD, Emma</cp:lastModifiedBy>
  <cp:revision>64</cp:revision>
  <dcterms:created xsi:type="dcterms:W3CDTF">2020-02-29T09:02:36Z</dcterms:created>
  <dcterms:modified xsi:type="dcterms:W3CDTF">2022-02-23T17:28:12Z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2020-02-29T00:00:00Z</vt:filetime>
  </property>
  <property fmtid="{D5CDD505-2E9C-101B-9397-08002B2CF9AE}" pid="3" name="Creator">
    <vt:lpwstr>Adobe InDesign CC 13.0 (Windows)</vt:lpwstr>
  </property>
  <property fmtid="{D5CDD505-2E9C-101B-9397-08002B2CF9AE}" pid="4" name="LastSaved">
    <vt:filetime>2020-02-29T00:00:00Z</vt:filetime>
  </property>
  <property fmtid="{D5CDD505-2E9C-101B-9397-08002B2CF9AE}" pid="5" name="MSIP_Label_be5cb09a-2992-49d6-8ac9-5f63e7b1ad2f_Enabled">
    <vt:lpwstr>true</vt:lpwstr>
  </property>
  <property fmtid="{D5CDD505-2E9C-101B-9397-08002B2CF9AE}" pid="6" name="MSIP_Label_be5cb09a-2992-49d6-8ac9-5f63e7b1ad2f_SetDate">
    <vt:lpwstr>2022-02-23T17:28:11Z</vt:lpwstr>
  </property>
  <property fmtid="{D5CDD505-2E9C-101B-9397-08002B2CF9AE}" pid="7" name="MSIP_Label_be5cb09a-2992-49d6-8ac9-5f63e7b1ad2f_Method">
    <vt:lpwstr>Standard</vt:lpwstr>
  </property>
  <property fmtid="{D5CDD505-2E9C-101B-9397-08002B2CF9AE}" pid="8" name="MSIP_Label_be5cb09a-2992-49d6-8ac9-5f63e7b1ad2f_Name">
    <vt:lpwstr>Controlled</vt:lpwstr>
  </property>
  <property fmtid="{D5CDD505-2E9C-101B-9397-08002B2CF9AE}" pid="9" name="MSIP_Label_be5cb09a-2992-49d6-8ac9-5f63e7b1ad2f_SiteId">
    <vt:lpwstr>91761b62-4c45-43f5-9f0e-be8ad9b551ff</vt:lpwstr>
  </property>
  <property fmtid="{D5CDD505-2E9C-101B-9397-08002B2CF9AE}" pid="10" name="MSIP_Label_be5cb09a-2992-49d6-8ac9-5f63e7b1ad2f_ActionId">
    <vt:lpwstr>c7a5b57d-00e4-4a38-bac8-0000c513ab5e</vt:lpwstr>
  </property>
  <property fmtid="{D5CDD505-2E9C-101B-9397-08002B2CF9AE}" pid="11" name="MSIP_Label_be5cb09a-2992-49d6-8ac9-5f63e7b1ad2f_ContentBits">
    <vt:lpwstr>0</vt:lpwstr>
  </property>
</Properties>
</file>