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20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92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27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65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95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9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32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23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8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9AC8-FCD2-4B1A-A800-8597F8E70A64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2170B-040F-4BCD-A8C7-290F26FE981E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09EF9-6E67-4D19-AA3B-4E6A178D3B4A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67C65-0C13-46FF-97B7-657D562A43D0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94A6F-37F2-41FE-A0D9-AD9D9F8C8F46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44124-AB53-4CD3-B5B3-F4C3743D16C8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4361CC-8D56-4C18-8C54-17A0445BC33E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it-IT" sz="1400" b="1" i="0" dirty="0"/>
              <a:t>Diagram 13.8 </a:t>
            </a:r>
            <a:r>
              <a:rPr lang="it-IT" sz="1400" i="0" dirty="0"/>
              <a:t>Indemnity</a:t>
            </a:r>
            <a:endParaRPr lang="en-US" sz="1400" i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B8B70D-15BD-4570-A2D0-1EBA33EA4B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45" y="2304878"/>
            <a:ext cx="6229310" cy="224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706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13.9 </a:t>
            </a:r>
            <a:r>
              <a:rPr lang="en-US" sz="1400" i="0" dirty="0"/>
              <a:t>Guaranteeing the performance of covenants by the assignee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D1326B-41DD-4B49-B2E7-39785B8E67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574" y="1989976"/>
            <a:ext cx="6630853" cy="287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854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13.10 </a:t>
            </a:r>
            <a:r>
              <a:rPr lang="en-US" sz="1400" i="0" dirty="0"/>
              <a:t>The letting of Kirby House with assignment to Susan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28ECF6-2933-490B-A16A-225576151F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772" y="2224863"/>
            <a:ext cx="6598456" cy="240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2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01584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6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Leases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13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The Running of Covenants in a Lease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13.1 </a:t>
            </a:r>
            <a:r>
              <a:rPr lang="en-US" sz="1400" i="0" dirty="0"/>
              <a:t>The letting of Kirby House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2B4308-342D-4E8F-A92C-F6750C3CB5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346" y="1710908"/>
            <a:ext cx="6283308" cy="343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13.2 </a:t>
            </a:r>
            <a:r>
              <a:rPr lang="en-US" sz="1400" i="0" dirty="0"/>
              <a:t>Overview of Kirby House—privity of estate and contract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5391B8-7E8D-4AAA-9E2E-5EC24C9534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69" y="1809085"/>
            <a:ext cx="6145863" cy="323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92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13.3 </a:t>
            </a:r>
            <a:r>
              <a:rPr lang="en-US" sz="1400" i="0" dirty="0"/>
              <a:t>Privity of estate between Lawrence and Anne (2000–2005)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2121B6-D315-4208-89B1-5889BF4207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092" y="2187605"/>
            <a:ext cx="4331817" cy="248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36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13.4 </a:t>
            </a:r>
            <a:r>
              <a:rPr lang="en-US" sz="1400" i="0" dirty="0"/>
              <a:t>Privity of estate between Roger and Anne (2005–2010)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11496D-BAD8-4FAB-995A-EE2D03CC32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135" y="2181666"/>
            <a:ext cx="5541730" cy="249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748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13.5 </a:t>
            </a:r>
            <a:r>
              <a:rPr lang="en-US" sz="1400" i="0" dirty="0"/>
              <a:t>Privity of estate from 2010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7D8A67-8F9C-45F6-9677-27C0CB3309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46" y="1571497"/>
            <a:ext cx="5556309" cy="371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1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13.6 </a:t>
            </a:r>
            <a:r>
              <a:rPr lang="en-US" sz="1400" i="0" dirty="0"/>
              <a:t>Lawrence sells the fee simple to Roger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7150C-B0B8-4110-8C98-0376E4E494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630" y="2178966"/>
            <a:ext cx="4940741" cy="250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83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13.7 </a:t>
            </a:r>
            <a:r>
              <a:rPr lang="en-US" sz="1400" i="0" dirty="0"/>
              <a:t>Teresa assigns the lease to Anne in 2000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6A49AB-ECEF-4DC7-9891-4033D80651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536" y="2440852"/>
            <a:ext cx="5172929" cy="197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11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193</Words>
  <Application>Microsoft Office PowerPoint</Application>
  <PresentationFormat>On-screen Show (4:3)</PresentationFormat>
  <Paragraphs>35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Calibri</vt:lpstr>
      <vt:lpstr>Office Theme</vt:lpstr>
      <vt:lpstr>COMPLETE LAND LAW Text, Cases, and Materials by Barbara Bogusz and Roger Sexton</vt:lpstr>
      <vt:lpstr>Part 6  Leases  Chapter 13  The Running of Covenants in a Lease</vt:lpstr>
      <vt:lpstr>Diagram 13.1 The letting of Kirby House</vt:lpstr>
      <vt:lpstr>Diagram 13.2 Overview of Kirby House—privity of estate and contract</vt:lpstr>
      <vt:lpstr>Diagram 13.3 Privity of estate between Lawrence and Anne (2000–2005)</vt:lpstr>
      <vt:lpstr>Diagram 13.4 Privity of estate between Roger and Anne (2005–2010)</vt:lpstr>
      <vt:lpstr>Diagram 13.5 Privity of estate from 2010</vt:lpstr>
      <vt:lpstr>Diagram 13.6 Lawrence sells the fee simple to Roger</vt:lpstr>
      <vt:lpstr>Diagram 13.7 Teresa assigns the lease to Anne in 2000</vt:lpstr>
      <vt:lpstr>Diagram 13.8 Indemnity</vt:lpstr>
      <vt:lpstr>Diagram 13.9 Guaranteeing the performance of covenants by the assignee</vt:lpstr>
      <vt:lpstr>Diagram 13.10 The letting of Kirby House with assignment to Susan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73</cp:revision>
  <dcterms:created xsi:type="dcterms:W3CDTF">2020-02-29T09:02:36Z</dcterms:created>
  <dcterms:modified xsi:type="dcterms:W3CDTF">2022-02-23T17:25:38Z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2022-02-23T17:25:37Z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932c24e8-e7de-4570-9f51-000098fb2136</vt:lpwstr>
  </property>
  <property fmtid="{D5CDD505-2E9C-101B-9397-08002B2CF9AE}" pid="11" name="MSIP_Label_be5cb09a-2992-49d6-8ac9-5f63e7b1ad2f_ContentBits">
    <vt:lpwstr>0</vt:lpwstr>
  </property>
</Properties>
</file>