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8" r:id="rId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18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636">
          <p15:clr>
            <a:srgbClr val="A4A3A4"/>
          </p15:clr>
        </p15:guide>
        <p15:guide id="5" pos="2880">
          <p15:clr>
            <a:srgbClr val="A4A3A4"/>
          </p15:clr>
        </p15:guide>
        <p15:guide id="6" pos="144">
          <p15:clr>
            <a:srgbClr val="A4A3A4"/>
          </p15:clr>
        </p15:guide>
        <p15:guide id="7" pos="5602" userDrawn="1">
          <p15:clr>
            <a:srgbClr val="A4A3A4"/>
          </p15:clr>
        </p15:guide>
        <p15:guide id="8" orient="horz" pos="3539" userDrawn="1">
          <p15:clr>
            <a:srgbClr val="A4A3A4"/>
          </p15:clr>
        </p15:guide>
        <p15:guide id="9" orient="horz" pos="3430" userDrawn="1">
          <p15:clr>
            <a:srgbClr val="A4A3A4"/>
          </p15:clr>
        </p15:guide>
        <p15:guide id="10" pos="5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3" autoAdjust="0"/>
    <p:restoredTop sz="94660"/>
  </p:normalViewPr>
  <p:slideViewPr>
    <p:cSldViewPr>
      <p:cViewPr varScale="1">
        <p:scale>
          <a:sx n="108" d="100"/>
          <a:sy n="108" d="100"/>
        </p:scale>
        <p:origin x="1818" y="108"/>
      </p:cViewPr>
      <p:guideLst>
        <p:guide orient="horz" pos="2160"/>
        <p:guide orient="horz" pos="418"/>
        <p:guide orient="horz" pos="3793"/>
        <p:guide orient="horz" pos="636"/>
        <p:guide pos="2880"/>
        <p:guide pos="144"/>
        <p:guide pos="5602"/>
        <p:guide orient="horz" pos="3539"/>
        <p:guide orient="horz" pos="3430"/>
        <p:guide pos="5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A88AA-0CF7-49AF-9991-219FB5A159B5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FE1EA-F46E-40ED-B3D6-EC97718CB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70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87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7FBBD-8071-472D-9148-8E1A384B319D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F16E9-8679-450A-A7C6-9A65BBA5F31D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CE3F1-C1C0-493E-BA26-A3E96930A303}" type="datetime1">
              <a:rPr lang="en-US" smtClean="0"/>
              <a:t>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C537D-0917-4909-8766-BCF4C4EBB2EF}" type="datetime1">
              <a:rPr lang="en-US" smtClean="0"/>
              <a:t>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8E8BE-C324-4EC9-A34E-9062B8085CD1}" type="datetime1">
              <a:rPr lang="en-US" smtClean="0"/>
              <a:t>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6" cy="5273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6589" y="475673"/>
            <a:ext cx="2290821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56909" y="1780922"/>
            <a:ext cx="5830181" cy="3522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3817B-369E-4F39-B124-292183DDB54F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9993" y="6533642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8822" y="475673"/>
            <a:ext cx="6509591" cy="1399742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algn="ctr"/>
            <a:r>
              <a:rPr lang="en-US" dirty="0"/>
              <a:t>COMPLETE LAND LAW</a:t>
            </a:r>
            <a:br>
              <a:rPr lang="en-US" dirty="0"/>
            </a:br>
            <a:r>
              <a:rPr lang="en-US" sz="2700" dirty="0"/>
              <a:t>Text, Cases, and Materials</a:t>
            </a:r>
            <a:br>
              <a:rPr lang="en-US" dirty="0"/>
            </a:br>
            <a:r>
              <a:rPr sz="2200" i="0" spc="-10" dirty="0">
                <a:solidFill>
                  <a:srgbClr val="3A6599"/>
                </a:solidFill>
                <a:latin typeface="Calibri"/>
                <a:cs typeface="Calibri"/>
              </a:rPr>
              <a:t>by </a:t>
            </a:r>
            <a:r>
              <a:rPr lang="en-US" sz="2200" i="0" spc="-10" dirty="0">
                <a:solidFill>
                  <a:srgbClr val="3A6599"/>
                </a:solidFill>
              </a:rPr>
              <a:t>Barbara </a:t>
            </a:r>
            <a:r>
              <a:rPr lang="en-US" sz="2200" i="0" spc="-10" dirty="0" err="1">
                <a:solidFill>
                  <a:srgbClr val="3A6599"/>
                </a:solidFill>
              </a:rPr>
              <a:t>Bogusz</a:t>
            </a:r>
            <a:r>
              <a:rPr lang="en-US" sz="2200" i="0" spc="-10" dirty="0">
                <a:solidFill>
                  <a:srgbClr val="3A6599"/>
                </a:solidFill>
              </a:rPr>
              <a:t> and Roger Sexton</a:t>
            </a:r>
            <a:endParaRPr sz="2200" i="0" spc="-10" dirty="0">
              <a:solidFill>
                <a:srgbClr val="3A6599"/>
              </a:solidFill>
            </a:endParaRPr>
          </a:p>
        </p:txBody>
      </p:sp>
      <p:pic>
        <p:nvPicPr>
          <p:cNvPr id="3" name="Picture 2" title="Cove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24616" y="1995607"/>
            <a:ext cx="3094769" cy="402900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E11F35-BBD3-4BE1-AD77-1B394B2E061F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28600" y="1022869"/>
            <a:ext cx="8686800" cy="4569841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lang="en-US" sz="3600" spc="-10" dirty="0"/>
              <a:t>Part 8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Protection for the Purchaser of Registered Land</a:t>
            </a:r>
            <a:br>
              <a:rPr lang="en-US" sz="3600" spc="-10" dirty="0"/>
            </a:br>
            <a:br>
              <a:rPr lang="en-US" sz="3600" spc="-10" dirty="0"/>
            </a:br>
            <a:r>
              <a:rPr lang="en-US" sz="3600" spc="-10" dirty="0"/>
              <a:t>Chapter </a:t>
            </a:r>
            <a:r>
              <a:rPr lang="en-US" sz="3600" dirty="0"/>
              <a:t>16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Rectification of the Register of Title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it-IT" sz="1400" b="1" i="0" dirty="0"/>
              <a:t>Diagram 16.1 </a:t>
            </a:r>
            <a:r>
              <a:rPr lang="it-IT" sz="1400" i="0" dirty="0"/>
              <a:t>The land in dispute in Epps v Esso [1973]</a:t>
            </a:r>
            <a:endParaRPr lang="en-US" sz="1400" i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82BCCC-1C4D-425C-8A9A-4AF7623467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256" y="2065841"/>
            <a:ext cx="5565489" cy="272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81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</TotalTime>
  <Words>41</Words>
  <Application>Microsoft Office PowerPoint</Application>
  <PresentationFormat>On-screen Show (4:3)</PresentationFormat>
  <Paragraphs>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Calibri</vt:lpstr>
      <vt:lpstr>Office Theme</vt:lpstr>
      <vt:lpstr>COMPLETE LAND LAW Text, Cases, and Materials by Barbara Bogusz and Roger Sexton</vt:lpstr>
      <vt:lpstr>Part 8  Protection for the Purchaser of Registered Land  Chapter 16  Rectification of the Register of Title</vt:lpstr>
      <vt:lpstr>Diagram 16.1 The land in dispute in Epps v Esso [1973]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Research by Sandra Halperin and Oliver Heath</dc:title>
  <dc:creator>Bala</dc:creator>
  <cp:lastModifiedBy>SHEFFIELD, Emma</cp:lastModifiedBy>
  <cp:revision>64</cp:revision>
  <dcterms:created xsi:type="dcterms:W3CDTF">2020-02-29T09:02:36Z</dcterms:created>
  <dcterms:modified xsi:type="dcterms:W3CDTF">2022-02-23T17:22:46Z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2020-02-29T00:00:00Z</vt:filetime>
  </property>
  <property fmtid="{D5CDD505-2E9C-101B-9397-08002B2CF9AE}" pid="5" name="MSIP_Label_be5cb09a-2992-49d6-8ac9-5f63e7b1ad2f_Enabled">
    <vt:lpwstr>true</vt:lpwstr>
  </property>
  <property fmtid="{D5CDD505-2E9C-101B-9397-08002B2CF9AE}" pid="6" name="MSIP_Label_be5cb09a-2992-49d6-8ac9-5f63e7b1ad2f_SetDate">
    <vt:lpwstr>2022-02-23T17:22:45Z</vt:lpwstr>
  </property>
  <property fmtid="{D5CDD505-2E9C-101B-9397-08002B2CF9AE}" pid="7" name="MSIP_Label_be5cb09a-2992-49d6-8ac9-5f63e7b1ad2f_Method">
    <vt:lpwstr>Standard</vt:lpwstr>
  </property>
  <property fmtid="{D5CDD505-2E9C-101B-9397-08002B2CF9AE}" pid="8" name="MSIP_Label_be5cb09a-2992-49d6-8ac9-5f63e7b1ad2f_Name">
    <vt:lpwstr>Controlled</vt:lpwstr>
  </property>
  <property fmtid="{D5CDD505-2E9C-101B-9397-08002B2CF9AE}" pid="9" name="MSIP_Label_be5cb09a-2992-49d6-8ac9-5f63e7b1ad2f_SiteId">
    <vt:lpwstr>91761b62-4c45-43f5-9f0e-be8ad9b551ff</vt:lpwstr>
  </property>
  <property fmtid="{D5CDD505-2E9C-101B-9397-08002B2CF9AE}" pid="10" name="MSIP_Label_be5cb09a-2992-49d6-8ac9-5f63e7b1ad2f_ActionId">
    <vt:lpwstr>aa55a4ff-ffa3-4af7-b4a8-00003c5ed596</vt:lpwstr>
  </property>
  <property fmtid="{D5CDD505-2E9C-101B-9397-08002B2CF9AE}" pid="11" name="MSIP_Label_be5cb09a-2992-49d6-8ac9-5f63e7b1ad2f_ContentBits">
    <vt:lpwstr>0</vt:lpwstr>
  </property>
</Properties>
</file>