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13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0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38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2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12BD-A8A7-4534-B19A-DEBF3C61D30C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1591E-498D-410F-99C3-976CACF45EDB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D1F6D-086A-4631-B2E3-0A9899124270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91E8E-5257-4E9F-899F-69528DF45C4C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2394-6ABC-4964-B0CA-F32883863888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D0E8E-EEDE-4B4C-B048-3448842C9EFB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4F5F2-86EA-4322-A201-11830BCD5CA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9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Easements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17</a:t>
            </a:r>
            <a:br>
              <a:rPr lang="en-US" sz="3600" dirty="0"/>
            </a:br>
            <a:br>
              <a:rPr lang="en-US" sz="3600"/>
            </a:br>
            <a:r>
              <a:rPr lang="en-US" sz="3600" i="0" spc="-5">
                <a:solidFill>
                  <a:srgbClr val="4D81BE"/>
                </a:solidFill>
              </a:rPr>
              <a:t>The Essential Characteristics of Easements</a:t>
            </a:r>
            <a:endParaRPr lang="en-US" sz="3600" i="0" spc="-5" dirty="0">
              <a:solidFill>
                <a:srgbClr val="4D81B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17.1 </a:t>
            </a:r>
            <a:r>
              <a:rPr lang="en-US" sz="1400" i="0" dirty="0"/>
              <a:t>Re Ellenborough Park characteristics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475E4D-9B79-49A9-BF6E-9AA2B4FE90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163" y="2510115"/>
            <a:ext cx="6109674" cy="183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17.2 </a:t>
            </a:r>
            <a:r>
              <a:rPr lang="en-US" sz="1400" i="0" dirty="0"/>
              <a:t>High Farm and Low Field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FEF179-9014-4C36-B3E6-BF5EEE0EFB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167" y="2222122"/>
            <a:ext cx="5335667" cy="241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2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17.3 </a:t>
            </a:r>
            <a:r>
              <a:rPr lang="en-US" sz="1400" i="0" dirty="0"/>
              <a:t>Apple Tree Farm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D6B791-CB19-4500-8050-5614465421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316" y="2258242"/>
            <a:ext cx="5149368" cy="234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24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17.4 </a:t>
            </a:r>
            <a:r>
              <a:rPr lang="en-US" sz="1400" i="0" dirty="0"/>
              <a:t>Small plot and large plot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167A1E-0F8B-4E32-AE5C-42C73538B0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209" y="2238093"/>
            <a:ext cx="4965583" cy="238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3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17.5 </a:t>
            </a:r>
            <a:r>
              <a:rPr lang="en-US" sz="1400" i="0" dirty="0"/>
              <a:t>Summary of Re Ellenborough Park characteristics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329145-9F71-4F80-A84C-8229F30B9F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356" y="693664"/>
            <a:ext cx="4455289" cy="488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9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93</Words>
  <Application>Microsoft Office PowerPoint</Application>
  <PresentationFormat>On-screen Show (4:3)</PresentationFormat>
  <Paragraphs>20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Calibri</vt:lpstr>
      <vt:lpstr>Office Theme</vt:lpstr>
      <vt:lpstr>COMPLETE LAND LAW Text, Cases, and Materials by Barbara Bogusz and Roger Sexton</vt:lpstr>
      <vt:lpstr>Part 9  Easements  Chapter 17  The Essential Characteristics of Easements</vt:lpstr>
      <vt:lpstr>Diagram 17.1 Re Ellenborough Park characteristics</vt:lpstr>
      <vt:lpstr>Diagram 17.2 High Farm and Low Field</vt:lpstr>
      <vt:lpstr>Diagram 17.3 Apple Tree Farm</vt:lpstr>
      <vt:lpstr>Diagram 17.4 Small plot and large plot</vt:lpstr>
      <vt:lpstr>Diagram 17.5 Summary of Re Ellenborough Park characteristics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66</cp:revision>
  <dcterms:created xsi:type="dcterms:W3CDTF">2020-02-29T09:02:36Z</dcterms:created>
  <dcterms:modified xsi:type="dcterms:W3CDTF">2022-02-23T17:26:28Z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2022-02-23T17:26:28Z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8a0bc789-f9c4-4f6e-93fe-0000e1385f77</vt:lpwstr>
  </property>
  <property fmtid="{D5CDD505-2E9C-101B-9397-08002B2CF9AE}" pid="11" name="MSIP_Label_be5cb09a-2992-49d6-8ac9-5f63e7b1ad2f_ContentBits">
    <vt:lpwstr>0</vt:lpwstr>
  </property>
</Properties>
</file>