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8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8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636">
          <p15:clr>
            <a:srgbClr val="A4A3A4"/>
          </p15:clr>
        </p15:guide>
        <p15:guide id="5" pos="2880">
          <p15:clr>
            <a:srgbClr val="A4A3A4"/>
          </p15:clr>
        </p15:guide>
        <p15:guide id="6" pos="144">
          <p15:clr>
            <a:srgbClr val="A4A3A4"/>
          </p15:clr>
        </p15:guide>
        <p15:guide id="7" pos="5602" userDrawn="1">
          <p15:clr>
            <a:srgbClr val="A4A3A4"/>
          </p15:clr>
        </p15:guide>
        <p15:guide id="8" orient="horz" pos="3539" userDrawn="1">
          <p15:clr>
            <a:srgbClr val="A4A3A4"/>
          </p15:clr>
        </p15:guide>
        <p15:guide id="9" orient="horz" pos="3430" userDrawn="1">
          <p15:clr>
            <a:srgbClr val="A4A3A4"/>
          </p15:clr>
        </p15:guide>
        <p15:guide id="10" pos="5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3" autoAdjust="0"/>
    <p:restoredTop sz="94660"/>
  </p:normalViewPr>
  <p:slideViewPr>
    <p:cSldViewPr>
      <p:cViewPr varScale="1">
        <p:scale>
          <a:sx n="108" d="100"/>
          <a:sy n="108" d="100"/>
        </p:scale>
        <p:origin x="1818" y="108"/>
      </p:cViewPr>
      <p:guideLst>
        <p:guide orient="horz" pos="2160"/>
        <p:guide orient="horz" pos="418"/>
        <p:guide orient="horz" pos="3793"/>
        <p:guide orient="horz" pos="636"/>
        <p:guide pos="2880"/>
        <p:guide pos="144"/>
        <p:guide pos="5602"/>
        <p:guide orient="horz" pos="3539"/>
        <p:guide orient="horz" pos="3430"/>
        <p:guide pos="5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A88AA-0CF7-49AF-9991-219FB5A159B5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FE1EA-F46E-40ED-B3D6-EC97718CB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7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7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D9A37-18F3-49C3-B72E-A53EA77BA0AA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915DE-D404-4195-AB5D-282CF8A12BFD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7F0AD-41A1-43A3-BB18-B365A6C69068}" type="datetime1">
              <a:rPr lang="en-US" smtClean="0"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55AD3-D379-4EB1-BA66-9125D797F28B}" type="datetime1">
              <a:rPr lang="en-US" smtClean="0"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17DDD-7B68-43E3-9D4D-AAB31DDC9B8A}" type="datetime1">
              <a:rPr lang="en-US" smtClean="0"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6" cy="527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6589" y="475673"/>
            <a:ext cx="2290821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56909" y="1780922"/>
            <a:ext cx="5830181" cy="3522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3279A-99B5-46C9-A444-736E125846EB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822" y="475673"/>
            <a:ext cx="6509591" cy="1399742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algn="ctr"/>
            <a:r>
              <a:rPr lang="en-US" dirty="0"/>
              <a:t>COMPLETE LAND LAW</a:t>
            </a:r>
            <a:br>
              <a:rPr lang="en-US" dirty="0"/>
            </a:br>
            <a:r>
              <a:rPr lang="en-US" sz="2700" dirty="0"/>
              <a:t>Text, Cases, and Materials</a:t>
            </a:r>
            <a:br>
              <a:rPr lang="en-US" dirty="0"/>
            </a:br>
            <a:r>
              <a:rPr sz="2200" i="0" spc="-10" dirty="0">
                <a:solidFill>
                  <a:srgbClr val="3A6599"/>
                </a:solidFill>
                <a:latin typeface="Calibri"/>
                <a:cs typeface="Calibri"/>
              </a:rPr>
              <a:t>by </a:t>
            </a:r>
            <a:r>
              <a:rPr lang="en-US" sz="2200" i="0" spc="-10" dirty="0">
                <a:solidFill>
                  <a:srgbClr val="3A6599"/>
                </a:solidFill>
              </a:rPr>
              <a:t>Barbara </a:t>
            </a:r>
            <a:r>
              <a:rPr lang="en-US" sz="2200" i="0" spc="-10" dirty="0" err="1">
                <a:solidFill>
                  <a:srgbClr val="3A6599"/>
                </a:solidFill>
              </a:rPr>
              <a:t>Bogusz</a:t>
            </a:r>
            <a:r>
              <a:rPr lang="en-US" sz="2200" i="0" spc="-10" dirty="0">
                <a:solidFill>
                  <a:srgbClr val="3A6599"/>
                </a:solidFill>
              </a:rPr>
              <a:t> and Roger Sexton</a:t>
            </a:r>
            <a:endParaRPr sz="2200" i="0" spc="-10" dirty="0">
              <a:solidFill>
                <a:srgbClr val="3A6599"/>
              </a:solidFill>
            </a:endParaRPr>
          </a:p>
        </p:txBody>
      </p:sp>
      <p:pic>
        <p:nvPicPr>
          <p:cNvPr id="3" name="Picture 2" title="Cove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24616" y="1995607"/>
            <a:ext cx="3094769" cy="402900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92D812-7986-45C5-86C7-F96B7BD8A29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8600" y="1022869"/>
            <a:ext cx="8686800" cy="4015843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en-US" sz="3600" spc="-10" dirty="0"/>
              <a:t>Part 11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Mortgages</a:t>
            </a:r>
            <a:br>
              <a:rPr lang="en-US" sz="3600" spc="-10" dirty="0"/>
            </a:br>
            <a:br>
              <a:rPr lang="en-US" sz="3600" spc="-10" dirty="0"/>
            </a:br>
            <a:r>
              <a:rPr lang="en-US" sz="3600" spc="-10" dirty="0"/>
              <a:t>Chapter </a:t>
            </a:r>
            <a:r>
              <a:rPr lang="en-US" sz="3600" dirty="0"/>
              <a:t>23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The Remedies of Mortgagees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23.1 </a:t>
            </a:r>
            <a:r>
              <a:rPr lang="en-US" sz="1400" i="0" dirty="0"/>
              <a:t>Position where the mortgagee is wishing to sell the residential property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126DDF-23EF-493D-AB2E-4D0805A87D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378" y="679186"/>
            <a:ext cx="3689245" cy="493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81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41</Words>
  <Application>Microsoft Office PowerPoint</Application>
  <PresentationFormat>On-screen Show (4:3)</PresentationFormat>
  <Paragraphs>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Calibri</vt:lpstr>
      <vt:lpstr>Office Theme</vt:lpstr>
      <vt:lpstr>COMPLETE LAND LAW Text, Cases, and Materials by Barbara Bogusz and Roger Sexton</vt:lpstr>
      <vt:lpstr>Part 11  Mortgages  Chapter 23  The Remedies of Mortgagees</vt:lpstr>
      <vt:lpstr>Diagram 23.1 Position where the mortgagee is wishing to sell the residential property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Research by Sandra Halperin and Oliver Heath</dc:title>
  <dc:creator>Bala</dc:creator>
  <cp:lastModifiedBy>SHEFFIELD, Emma</cp:lastModifiedBy>
  <cp:revision>64</cp:revision>
  <dcterms:created xsi:type="dcterms:W3CDTF">2020-02-29T09:02:36Z</dcterms:created>
  <dcterms:modified xsi:type="dcterms:W3CDTF">2022-02-23T17:21:24Z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2020-02-29T00:00:00Z</vt:filetime>
  </property>
  <property fmtid="{D5CDD505-2E9C-101B-9397-08002B2CF9AE}" pid="5" name="MSIP_Label_be5cb09a-2992-49d6-8ac9-5f63e7b1ad2f_Enabled">
    <vt:lpwstr>true</vt:lpwstr>
  </property>
  <property fmtid="{D5CDD505-2E9C-101B-9397-08002B2CF9AE}" pid="6" name="MSIP_Label_be5cb09a-2992-49d6-8ac9-5f63e7b1ad2f_SetDate">
    <vt:lpwstr>2022-02-23T17:21:24Z</vt:lpwstr>
  </property>
  <property fmtid="{D5CDD505-2E9C-101B-9397-08002B2CF9AE}" pid="7" name="MSIP_Label_be5cb09a-2992-49d6-8ac9-5f63e7b1ad2f_Method">
    <vt:lpwstr>Standard</vt:lpwstr>
  </property>
  <property fmtid="{D5CDD505-2E9C-101B-9397-08002B2CF9AE}" pid="8" name="MSIP_Label_be5cb09a-2992-49d6-8ac9-5f63e7b1ad2f_Name">
    <vt:lpwstr>Controlled</vt:lpwstr>
  </property>
  <property fmtid="{D5CDD505-2E9C-101B-9397-08002B2CF9AE}" pid="9" name="MSIP_Label_be5cb09a-2992-49d6-8ac9-5f63e7b1ad2f_SiteId">
    <vt:lpwstr>91761b62-4c45-43f5-9f0e-be8ad9b551ff</vt:lpwstr>
  </property>
  <property fmtid="{D5CDD505-2E9C-101B-9397-08002B2CF9AE}" pid="10" name="MSIP_Label_be5cb09a-2992-49d6-8ac9-5f63e7b1ad2f_ActionId">
    <vt:lpwstr>43b8c082-53ea-4887-9329-000076f6063e</vt:lpwstr>
  </property>
  <property fmtid="{D5CDD505-2E9C-101B-9397-08002B2CF9AE}" pid="11" name="MSIP_Label_be5cb09a-2992-49d6-8ac9-5f63e7b1ad2f_ContentBits">
    <vt:lpwstr>0</vt:lpwstr>
  </property>
</Properties>
</file>