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339" r:id="rId6"/>
    <p:sldId id="345" r:id="rId7"/>
    <p:sldId id="34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03"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5</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GOVERNANCE, ACCOUNTABILITY AND REFORM</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84ADE6-7D0A-2001-12F9-A3A4314E0AC5}"/>
              </a:ext>
            </a:extLst>
          </p:cNvPr>
          <p:cNvPicPr>
            <a:picLocks noChangeAspect="1"/>
          </p:cNvPicPr>
          <p:nvPr/>
        </p:nvPicPr>
        <p:blipFill>
          <a:blip r:embed="rId2"/>
          <a:stretch>
            <a:fillRect/>
          </a:stretch>
        </p:blipFill>
        <p:spPr>
          <a:xfrm>
            <a:off x="220291" y="601493"/>
            <a:ext cx="5817620" cy="3995712"/>
          </a:xfrm>
          <a:prstGeom prst="rect">
            <a:avLst/>
          </a:prstGeom>
        </p:spPr>
      </p:pic>
      <p:pic>
        <p:nvPicPr>
          <p:cNvPr id="8" name="Picture 7">
            <a:extLst>
              <a:ext uri="{FF2B5EF4-FFF2-40B4-BE49-F238E27FC236}">
                <a16:creationId xmlns:a16="http://schemas.microsoft.com/office/drawing/2014/main" id="{8B9B1C9B-AED1-0D14-6B24-3513896D5BB6}"/>
              </a:ext>
            </a:extLst>
          </p:cNvPr>
          <p:cNvPicPr>
            <a:picLocks noChangeAspect="1"/>
          </p:cNvPicPr>
          <p:nvPr/>
        </p:nvPicPr>
        <p:blipFill>
          <a:blip r:embed="rId3"/>
          <a:stretch>
            <a:fillRect/>
          </a:stretch>
        </p:blipFill>
        <p:spPr>
          <a:xfrm>
            <a:off x="6096000" y="1568485"/>
            <a:ext cx="5875709" cy="3995712"/>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002C314A-0BCB-5232-6C2F-9C91CC7C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 y="2026920"/>
            <a:ext cx="10424160" cy="2804160"/>
          </a:xfrm>
          <a:prstGeom prst="rect">
            <a:avLst/>
          </a:prstGeom>
        </p:spPr>
      </p:pic>
    </p:spTree>
    <p:extLst>
      <p:ext uri="{BB962C8B-B14F-4D97-AF65-F5344CB8AC3E}">
        <p14:creationId xmlns:p14="http://schemas.microsoft.com/office/powerpoint/2010/main" val="533768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5CA576F-BEBD-4763-B10B-E7940129A420}">
  <ds:schemaRefs>
    <ds:schemaRef ds:uri="http://schemas.microsoft.com/sharepoint/v3/contenttype/forms"/>
  </ds:schemaRefs>
</ds:datastoreItem>
</file>

<file path=customXml/itemProps3.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633</TotalTime>
  <Words>152</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35</cp:revision>
  <dcterms:created xsi:type="dcterms:W3CDTF">2021-09-22T01:16:22Z</dcterms:created>
  <dcterms:modified xsi:type="dcterms:W3CDTF">2022-08-11T01:54:32Z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