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339" r:id="rId6"/>
    <p:sldId id="345"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25"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3" name="Picture 2">
            <a:extLst>
              <a:ext uri="{FF2B5EF4-FFF2-40B4-BE49-F238E27FC236}">
                <a16:creationId xmlns:a16="http://schemas.microsoft.com/office/drawing/2014/main" id="{C602459F-3CA7-7741-B4FA-530AEB7AB47E}"/>
              </a:ext>
            </a:extLst>
          </p:cNvPr>
          <p:cNvPicPr>
            <a:picLocks noChangeAspect="1"/>
          </p:cNvPicPr>
          <p:nvPr/>
        </p:nvPicPr>
        <p:blipFill>
          <a:blip r:embed="rId2"/>
          <a:stretch>
            <a:fillRect/>
          </a:stretch>
        </p:blipFill>
        <p:spPr>
          <a:xfrm>
            <a:off x="194148" y="203200"/>
            <a:ext cx="2095500" cy="323850"/>
          </a:xfrm>
          <a:prstGeom prst="rect">
            <a:avLst/>
          </a:prstGeom>
        </p:spPr>
      </p:pic>
      <p:pic>
        <p:nvPicPr>
          <p:cNvPr id="5" name="Picture 4">
            <a:extLst>
              <a:ext uri="{FF2B5EF4-FFF2-40B4-BE49-F238E27FC236}">
                <a16:creationId xmlns:a16="http://schemas.microsoft.com/office/drawing/2014/main" id="{93763E7E-7706-F631-AE77-7D8977A9A79F}"/>
              </a:ext>
            </a:extLst>
          </p:cNvPr>
          <p:cNvPicPr>
            <a:picLocks noChangeAspect="1"/>
          </p:cNvPicPr>
          <p:nvPr/>
        </p:nvPicPr>
        <p:blipFill>
          <a:blip r:embed="rId3"/>
          <a:stretch>
            <a:fillRect/>
          </a:stretch>
        </p:blipFill>
        <p:spPr>
          <a:xfrm>
            <a:off x="194148" y="688975"/>
            <a:ext cx="5774500" cy="4495698"/>
          </a:xfrm>
          <a:prstGeom prst="rect">
            <a:avLst/>
          </a:prstGeom>
        </p:spPr>
      </p:pic>
      <p:pic>
        <p:nvPicPr>
          <p:cNvPr id="7" name="Picture 6">
            <a:extLst>
              <a:ext uri="{FF2B5EF4-FFF2-40B4-BE49-F238E27FC236}">
                <a16:creationId xmlns:a16="http://schemas.microsoft.com/office/drawing/2014/main" id="{DF449279-6474-CA57-3DCE-E0B9161DAA7A}"/>
              </a:ext>
            </a:extLst>
          </p:cNvPr>
          <p:cNvPicPr>
            <a:picLocks noChangeAspect="1"/>
          </p:cNvPicPr>
          <p:nvPr/>
        </p:nvPicPr>
        <p:blipFill>
          <a:blip r:embed="rId4"/>
          <a:stretch>
            <a:fillRect/>
          </a:stretch>
        </p:blipFill>
        <p:spPr>
          <a:xfrm>
            <a:off x="6096000" y="861134"/>
            <a:ext cx="5474478" cy="4625266"/>
          </a:xfrm>
          <a:prstGeom prst="rect">
            <a:avLst/>
          </a:prstGeom>
        </p:spPr>
      </p:pic>
    </p:spTree>
    <p:extLst>
      <p:ext uri="{BB962C8B-B14F-4D97-AF65-F5344CB8AC3E}">
        <p14:creationId xmlns:p14="http://schemas.microsoft.com/office/powerpoint/2010/main" val="3814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233A1786-14CB-DBC4-3F46-1960CEB2621E}"/>
              </a:ext>
            </a:extLst>
          </p:cNvPr>
          <p:cNvSpPr txBox="1"/>
          <p:nvPr/>
        </p:nvSpPr>
        <p:spPr>
          <a:xfrm>
            <a:off x="428347" y="518141"/>
            <a:ext cx="2684504" cy="1231106"/>
          </a:xfrm>
          <a:prstGeom prst="rect">
            <a:avLst/>
          </a:prstGeom>
          <a:noFill/>
        </p:spPr>
        <p:txBody>
          <a:bodyPr wrap="square">
            <a:spAutoFit/>
          </a:bodyPr>
          <a:lstStyle/>
          <a:p>
            <a:r>
              <a:rPr lang="en-US" sz="2000" b="1" i="0" u="none" strike="noStrike" baseline="0" dirty="0">
                <a:latin typeface="ConduitITCStd-Bold"/>
              </a:rPr>
              <a:t>FIGURE 6.1 </a:t>
            </a:r>
            <a:r>
              <a:rPr lang="en-US" sz="1800" b="0" i="0" u="none" strike="noStrike" baseline="0" dirty="0">
                <a:latin typeface="ConduitITCStd-ExtraLight"/>
              </a:rPr>
              <a:t>Number of new daily cases of COVID-19, Australia 2020–22 (log scale)</a:t>
            </a:r>
            <a:endParaRPr lang="en-US" dirty="0"/>
          </a:p>
        </p:txBody>
      </p:sp>
      <p:pic>
        <p:nvPicPr>
          <p:cNvPr id="6" name="Picture 5">
            <a:extLst>
              <a:ext uri="{FF2B5EF4-FFF2-40B4-BE49-F238E27FC236}">
                <a16:creationId xmlns:a16="http://schemas.microsoft.com/office/drawing/2014/main" id="{2CEAC723-0371-BEFB-E096-787CC5D1C24B}"/>
              </a:ext>
            </a:extLst>
          </p:cNvPr>
          <p:cNvPicPr>
            <a:picLocks noChangeAspect="1"/>
          </p:cNvPicPr>
          <p:nvPr/>
        </p:nvPicPr>
        <p:blipFill>
          <a:blip r:embed="rId2"/>
          <a:stretch>
            <a:fillRect/>
          </a:stretch>
        </p:blipFill>
        <p:spPr>
          <a:xfrm>
            <a:off x="3898633" y="214218"/>
            <a:ext cx="7994249" cy="5287285"/>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B5DA37-ED7B-7415-9AB5-D054EC602330}"/>
              </a:ext>
            </a:extLst>
          </p:cNvPr>
          <p:cNvPicPr>
            <a:picLocks noChangeAspect="1"/>
          </p:cNvPicPr>
          <p:nvPr/>
        </p:nvPicPr>
        <p:blipFill>
          <a:blip r:embed="rId2"/>
          <a:stretch>
            <a:fillRect/>
          </a:stretch>
        </p:blipFill>
        <p:spPr>
          <a:xfrm>
            <a:off x="5215001" y="0"/>
            <a:ext cx="6607596" cy="5603132"/>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090AE96-185A-0E1D-1E85-0A92624A30D0}"/>
              </a:ext>
            </a:extLst>
          </p:cNvPr>
          <p:cNvSpPr txBox="1"/>
          <p:nvPr/>
        </p:nvSpPr>
        <p:spPr>
          <a:xfrm>
            <a:off x="996518" y="505719"/>
            <a:ext cx="6094520" cy="400110"/>
          </a:xfrm>
          <a:prstGeom prst="rect">
            <a:avLst/>
          </a:prstGeom>
          <a:noFill/>
        </p:spPr>
        <p:txBody>
          <a:bodyPr wrap="square">
            <a:spAutoFit/>
          </a:bodyPr>
          <a:lstStyle/>
          <a:p>
            <a:r>
              <a:rPr lang="en-US" sz="2000" b="1" i="0" u="none" strike="noStrike" baseline="0" dirty="0">
                <a:latin typeface="ConduitITCStd-Bold"/>
              </a:rPr>
              <a:t>FIGURE 6.2 </a:t>
            </a:r>
            <a:r>
              <a:rPr lang="en-US" sz="1800" b="0" i="0" u="none" strike="noStrike" baseline="0" dirty="0">
                <a:latin typeface="ConduitITCStd-ExtraLight"/>
              </a:rPr>
              <a:t>Stages in the environmental protection chain</a:t>
            </a:r>
            <a:endParaRPr lang="en-US" dirty="0"/>
          </a:p>
        </p:txBody>
      </p:sp>
    </p:spTree>
    <p:extLst>
      <p:ext uri="{BB962C8B-B14F-4D97-AF65-F5344CB8AC3E}">
        <p14:creationId xmlns:p14="http://schemas.microsoft.com/office/powerpoint/2010/main" val="186652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838200" y="394308"/>
            <a:ext cx="2984770" cy="1325563"/>
          </a:xfrm>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C62FF7B-1E09-7696-AB11-79EE35AFAE9F}"/>
              </a:ext>
            </a:extLst>
          </p:cNvPr>
          <p:cNvSpPr txBox="1"/>
          <p:nvPr/>
        </p:nvSpPr>
        <p:spPr>
          <a:xfrm>
            <a:off x="838200" y="471533"/>
            <a:ext cx="3140413" cy="954107"/>
          </a:xfrm>
          <a:prstGeom prst="rect">
            <a:avLst/>
          </a:prstGeom>
          <a:noFill/>
        </p:spPr>
        <p:txBody>
          <a:bodyPr wrap="square">
            <a:spAutoFit/>
          </a:bodyPr>
          <a:lstStyle/>
          <a:p>
            <a:r>
              <a:rPr lang="en-US" sz="2000" b="1" i="0" u="none" strike="noStrike" baseline="0" dirty="0">
                <a:latin typeface="ConduitITCStd-Bold"/>
              </a:rPr>
              <a:t>FIGURE 6.3 </a:t>
            </a:r>
            <a:r>
              <a:rPr lang="en-US" sz="1800" b="0" i="0" u="none" strike="noStrike" baseline="0" dirty="0">
                <a:latin typeface="ConduitITCStd-ExtraLight"/>
              </a:rPr>
              <a:t>Worker fatalities by type of incident, Australia, 2003–20</a:t>
            </a:r>
            <a:endParaRPr lang="en-US" dirty="0"/>
          </a:p>
        </p:txBody>
      </p:sp>
      <p:pic>
        <p:nvPicPr>
          <p:cNvPr id="6" name="Picture 5">
            <a:extLst>
              <a:ext uri="{FF2B5EF4-FFF2-40B4-BE49-F238E27FC236}">
                <a16:creationId xmlns:a16="http://schemas.microsoft.com/office/drawing/2014/main" id="{E7B6503C-049A-B95B-76D7-F4EA4C7D8992}"/>
              </a:ext>
            </a:extLst>
          </p:cNvPr>
          <p:cNvPicPr>
            <a:picLocks noChangeAspect="1"/>
          </p:cNvPicPr>
          <p:nvPr/>
        </p:nvPicPr>
        <p:blipFill>
          <a:blip r:embed="rId2"/>
          <a:stretch>
            <a:fillRect/>
          </a:stretch>
        </p:blipFill>
        <p:spPr>
          <a:xfrm>
            <a:off x="4474723" y="204281"/>
            <a:ext cx="7575522" cy="5371960"/>
          </a:xfrm>
          <a:prstGeom prst="rect">
            <a:avLst/>
          </a:prstGeom>
        </p:spPr>
      </p:pic>
    </p:spTree>
    <p:extLst>
      <p:ext uri="{BB962C8B-B14F-4D97-AF65-F5344CB8AC3E}">
        <p14:creationId xmlns:p14="http://schemas.microsoft.com/office/powerpoint/2010/main" val="19641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6D8A27E-E652-9766-9532-BC47BC9EA760}"/>
              </a:ext>
            </a:extLst>
          </p:cNvPr>
          <p:cNvSpPr txBox="1"/>
          <p:nvPr/>
        </p:nvSpPr>
        <p:spPr>
          <a:xfrm>
            <a:off x="838200" y="551432"/>
            <a:ext cx="3043136" cy="954107"/>
          </a:xfrm>
          <a:prstGeom prst="rect">
            <a:avLst/>
          </a:prstGeom>
          <a:noFill/>
        </p:spPr>
        <p:txBody>
          <a:bodyPr wrap="square">
            <a:spAutoFit/>
          </a:bodyPr>
          <a:lstStyle/>
          <a:p>
            <a:r>
              <a:rPr lang="en-US" sz="2000" b="1" i="0" u="none" strike="noStrike" baseline="0" dirty="0">
                <a:latin typeface="ConduitITCStd-Bold"/>
              </a:rPr>
              <a:t>FIGURE 6.4 </a:t>
            </a:r>
            <a:r>
              <a:rPr lang="en-US" sz="1800" b="0" i="0" u="none" strike="noStrike" baseline="0" dirty="0">
                <a:latin typeface="ConduitITCStd-ExtraLight"/>
              </a:rPr>
              <a:t>HIV and AIDS notifications and AIDS deaths, Australia, 1988–2020</a:t>
            </a:r>
            <a:endParaRPr lang="en-US" dirty="0"/>
          </a:p>
        </p:txBody>
      </p:sp>
      <p:pic>
        <p:nvPicPr>
          <p:cNvPr id="6" name="Picture 5">
            <a:extLst>
              <a:ext uri="{FF2B5EF4-FFF2-40B4-BE49-F238E27FC236}">
                <a16:creationId xmlns:a16="http://schemas.microsoft.com/office/drawing/2014/main" id="{23AD088F-74C2-B4EF-96E6-A6BE2BD2F270}"/>
              </a:ext>
            </a:extLst>
          </p:cNvPr>
          <p:cNvPicPr>
            <a:picLocks noChangeAspect="1"/>
          </p:cNvPicPr>
          <p:nvPr/>
        </p:nvPicPr>
        <p:blipFill>
          <a:blip r:embed="rId2"/>
          <a:stretch>
            <a:fillRect/>
          </a:stretch>
        </p:blipFill>
        <p:spPr>
          <a:xfrm>
            <a:off x="4114801" y="287304"/>
            <a:ext cx="7149984" cy="5182222"/>
          </a:xfrm>
          <a:prstGeom prst="rect">
            <a:avLst/>
          </a:prstGeom>
        </p:spPr>
      </p:pic>
    </p:spTree>
    <p:extLst>
      <p:ext uri="{BB962C8B-B14F-4D97-AF65-F5344CB8AC3E}">
        <p14:creationId xmlns:p14="http://schemas.microsoft.com/office/powerpoint/2010/main" val="190774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704096-F1A5-80FE-F150-91B7B38515C8}"/>
              </a:ext>
            </a:extLst>
          </p:cNvPr>
          <p:cNvPicPr>
            <a:picLocks noChangeAspect="1"/>
          </p:cNvPicPr>
          <p:nvPr/>
        </p:nvPicPr>
        <p:blipFill>
          <a:blip r:embed="rId2"/>
          <a:stretch>
            <a:fillRect/>
          </a:stretch>
        </p:blipFill>
        <p:spPr>
          <a:xfrm>
            <a:off x="3608961" y="87549"/>
            <a:ext cx="8354772" cy="5544148"/>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23241C36-ACA7-5FF4-DF9F-0B60B9EAA953}"/>
              </a:ext>
            </a:extLst>
          </p:cNvPr>
          <p:cNvSpPr txBox="1"/>
          <p:nvPr/>
        </p:nvSpPr>
        <p:spPr>
          <a:xfrm>
            <a:off x="943181" y="550852"/>
            <a:ext cx="2665780" cy="2062103"/>
          </a:xfrm>
          <a:prstGeom prst="rect">
            <a:avLst/>
          </a:prstGeom>
          <a:noFill/>
        </p:spPr>
        <p:txBody>
          <a:bodyPr wrap="square">
            <a:spAutoFit/>
          </a:bodyPr>
          <a:lstStyle/>
          <a:p>
            <a:pPr algn="l"/>
            <a:r>
              <a:rPr lang="en-US" sz="2000" b="1" i="0" u="none" strike="noStrike" baseline="0" dirty="0">
                <a:latin typeface="ConduitITCStd-Bold"/>
              </a:rPr>
              <a:t>FIGURE 6.5 </a:t>
            </a:r>
            <a:r>
              <a:rPr lang="en-US" sz="1800" b="0" i="0" u="none" strike="noStrike" baseline="0" dirty="0">
                <a:latin typeface="ConduitITCStd-ExtraLight"/>
              </a:rPr>
              <a:t>Age-</a:t>
            </a:r>
            <a:r>
              <a:rPr lang="en-US" sz="1800" b="0" i="0" u="none" strike="noStrike" baseline="0" dirty="0" err="1">
                <a:latin typeface="ConduitITCStd-ExtraLight"/>
              </a:rPr>
              <a:t>standardised</a:t>
            </a:r>
            <a:r>
              <a:rPr lang="en-US" sz="1800" b="0" i="0" u="none" strike="noStrike" baseline="0" dirty="0">
                <a:latin typeface="ConduitITCStd-ExtraLight"/>
              </a:rPr>
              <a:t> percentage of women aged 50–74 participating in breast screening, by state and territory, Australia, 2018 and 2019</a:t>
            </a:r>
            <a:endParaRPr lang="en-US" dirty="0"/>
          </a:p>
        </p:txBody>
      </p:sp>
    </p:spTree>
    <p:extLst>
      <p:ext uri="{BB962C8B-B14F-4D97-AF65-F5344CB8AC3E}">
        <p14:creationId xmlns:p14="http://schemas.microsoft.com/office/powerpoint/2010/main" val="55910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7DCBE-E559-71F0-5376-7A6A873D4AE0}"/>
              </a:ext>
            </a:extLst>
          </p:cNvPr>
          <p:cNvPicPr>
            <a:picLocks noChangeAspect="1"/>
          </p:cNvPicPr>
          <p:nvPr/>
        </p:nvPicPr>
        <p:blipFill>
          <a:blip r:embed="rId2"/>
          <a:stretch>
            <a:fillRect/>
          </a:stretch>
        </p:blipFill>
        <p:spPr>
          <a:xfrm>
            <a:off x="2407597" y="516580"/>
            <a:ext cx="9434374" cy="495148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8D116515-B8BE-22AF-23C0-C18DDBC88F44}"/>
              </a:ext>
            </a:extLst>
          </p:cNvPr>
          <p:cNvSpPr txBox="1"/>
          <p:nvPr/>
        </p:nvSpPr>
        <p:spPr>
          <a:xfrm>
            <a:off x="477103" y="516580"/>
            <a:ext cx="6094378" cy="400110"/>
          </a:xfrm>
          <a:prstGeom prst="rect">
            <a:avLst/>
          </a:prstGeom>
          <a:noFill/>
        </p:spPr>
        <p:txBody>
          <a:bodyPr wrap="square">
            <a:spAutoFit/>
          </a:bodyPr>
          <a:lstStyle/>
          <a:p>
            <a:r>
              <a:rPr lang="en-US" sz="2000" b="1" i="0" u="none" strike="noStrike" baseline="0" dirty="0">
                <a:latin typeface="ConduitITCStd-Bold"/>
              </a:rPr>
              <a:t>FIGURE 6.6 </a:t>
            </a:r>
            <a:r>
              <a:rPr lang="en-US" sz="1800" b="0" i="0" u="none" strike="noStrike" baseline="0" dirty="0">
                <a:latin typeface="ConduitITCStd-ExtraLight"/>
              </a:rPr>
              <a:t>Government public health spending, 2002–19</a:t>
            </a:r>
            <a:endParaRPr lang="en-US" dirty="0"/>
          </a:p>
        </p:txBody>
      </p:sp>
    </p:spTree>
    <p:extLst>
      <p:ext uri="{BB962C8B-B14F-4D97-AF65-F5344CB8AC3E}">
        <p14:creationId xmlns:p14="http://schemas.microsoft.com/office/powerpoint/2010/main" val="416600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PUBLIC HEALTH</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514776F-1BD1-63CE-980F-33CED2D78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238" y="264997"/>
            <a:ext cx="8717118" cy="5331394"/>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descr="Table&#10;&#10;Description automatically generated with medium confidence">
            <a:extLst>
              <a:ext uri="{FF2B5EF4-FFF2-40B4-BE49-F238E27FC236}">
                <a16:creationId xmlns:a16="http://schemas.microsoft.com/office/drawing/2014/main" id="{C6D63B42-D844-3B48-7483-CA6C6ADCD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575" y="102060"/>
            <a:ext cx="5533984" cy="5546839"/>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6515D0CD-55EB-3676-E8E9-BC962982F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64550"/>
            <a:ext cx="10386060" cy="3032760"/>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3F01B962-E172-5622-86BD-4678A71F441E}"/>
              </a:ext>
            </a:extLst>
          </p:cNvPr>
          <p:cNvPicPr>
            <a:picLocks noChangeAspect="1"/>
          </p:cNvPicPr>
          <p:nvPr/>
        </p:nvPicPr>
        <p:blipFill>
          <a:blip r:embed="rId2"/>
          <a:stretch>
            <a:fillRect/>
          </a:stretch>
        </p:blipFill>
        <p:spPr>
          <a:xfrm>
            <a:off x="194553" y="77821"/>
            <a:ext cx="5988866" cy="5526568"/>
          </a:xfrm>
          <a:prstGeom prst="rect">
            <a:avLst/>
          </a:prstGeom>
        </p:spPr>
      </p:pic>
      <p:grpSp>
        <p:nvGrpSpPr>
          <p:cNvPr id="11" name="Group 10">
            <a:extLst>
              <a:ext uri="{FF2B5EF4-FFF2-40B4-BE49-F238E27FC236}">
                <a16:creationId xmlns:a16="http://schemas.microsoft.com/office/drawing/2014/main" id="{3004F90E-7B1F-6F65-5488-380EEFD26EB9}"/>
              </a:ext>
            </a:extLst>
          </p:cNvPr>
          <p:cNvGrpSpPr/>
          <p:nvPr/>
        </p:nvGrpSpPr>
        <p:grpSpPr>
          <a:xfrm>
            <a:off x="6183419" y="365125"/>
            <a:ext cx="5752371" cy="5191433"/>
            <a:chOff x="6183419" y="365125"/>
            <a:chExt cx="5752371" cy="5191433"/>
          </a:xfrm>
        </p:grpSpPr>
        <p:pic>
          <p:nvPicPr>
            <p:cNvPr id="8" name="Picture 7">
              <a:extLst>
                <a:ext uri="{FF2B5EF4-FFF2-40B4-BE49-F238E27FC236}">
                  <a16:creationId xmlns:a16="http://schemas.microsoft.com/office/drawing/2014/main" id="{61F35C2C-D51A-5378-6213-E76276A84437}"/>
                </a:ext>
              </a:extLst>
            </p:cNvPr>
            <p:cNvPicPr>
              <a:picLocks noChangeAspect="1"/>
            </p:cNvPicPr>
            <p:nvPr/>
          </p:nvPicPr>
          <p:blipFill>
            <a:blip r:embed="rId3"/>
            <a:stretch>
              <a:fillRect/>
            </a:stretch>
          </p:blipFill>
          <p:spPr>
            <a:xfrm>
              <a:off x="6183419" y="365125"/>
              <a:ext cx="5752371" cy="4317662"/>
            </a:xfrm>
            <a:prstGeom prst="rect">
              <a:avLst/>
            </a:prstGeom>
          </p:spPr>
        </p:pic>
        <p:pic>
          <p:nvPicPr>
            <p:cNvPr id="10" name="Picture 9">
              <a:extLst>
                <a:ext uri="{FF2B5EF4-FFF2-40B4-BE49-F238E27FC236}">
                  <a16:creationId xmlns:a16="http://schemas.microsoft.com/office/drawing/2014/main" id="{D3FDFC90-E208-D6D4-EB0B-05FCF59BF94B}"/>
                </a:ext>
              </a:extLst>
            </p:cNvPr>
            <p:cNvPicPr>
              <a:picLocks noChangeAspect="1"/>
            </p:cNvPicPr>
            <p:nvPr/>
          </p:nvPicPr>
          <p:blipFill>
            <a:blip r:embed="rId4"/>
            <a:stretch>
              <a:fillRect/>
            </a:stretch>
          </p:blipFill>
          <p:spPr>
            <a:xfrm>
              <a:off x="6219022" y="4682787"/>
              <a:ext cx="5716768" cy="873771"/>
            </a:xfrm>
            <a:prstGeom prst="rect">
              <a:avLst/>
            </a:prstGeom>
          </p:spPr>
        </p:pic>
      </p:grpSp>
    </p:spTree>
    <p:extLst>
      <p:ext uri="{BB962C8B-B14F-4D97-AF65-F5344CB8AC3E}">
        <p14:creationId xmlns:p14="http://schemas.microsoft.com/office/powerpoint/2010/main" val="32482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C1C4F829-28D2-F225-3A17-C83C960E89B2}"/>
              </a:ext>
            </a:extLst>
          </p:cNvPr>
          <p:cNvPicPr>
            <a:picLocks noChangeAspect="1"/>
          </p:cNvPicPr>
          <p:nvPr/>
        </p:nvPicPr>
        <p:blipFill>
          <a:blip r:embed="rId2"/>
          <a:stretch>
            <a:fillRect/>
          </a:stretch>
        </p:blipFill>
        <p:spPr>
          <a:xfrm>
            <a:off x="194148" y="203200"/>
            <a:ext cx="2095500" cy="323850"/>
          </a:xfrm>
          <a:prstGeom prst="rect">
            <a:avLst/>
          </a:prstGeom>
        </p:spPr>
      </p:pic>
      <p:grpSp>
        <p:nvGrpSpPr>
          <p:cNvPr id="9" name="Group 8">
            <a:extLst>
              <a:ext uri="{FF2B5EF4-FFF2-40B4-BE49-F238E27FC236}">
                <a16:creationId xmlns:a16="http://schemas.microsoft.com/office/drawing/2014/main" id="{059E8324-1153-F9E4-1925-5A659D83D1A3}"/>
              </a:ext>
            </a:extLst>
          </p:cNvPr>
          <p:cNvGrpSpPr/>
          <p:nvPr/>
        </p:nvGrpSpPr>
        <p:grpSpPr>
          <a:xfrm>
            <a:off x="3289265" y="254071"/>
            <a:ext cx="4753178" cy="5311906"/>
            <a:chOff x="3289265" y="254071"/>
            <a:chExt cx="4753178" cy="5311906"/>
          </a:xfrm>
        </p:grpSpPr>
        <p:pic>
          <p:nvPicPr>
            <p:cNvPr id="6" name="Picture 5">
              <a:extLst>
                <a:ext uri="{FF2B5EF4-FFF2-40B4-BE49-F238E27FC236}">
                  <a16:creationId xmlns:a16="http://schemas.microsoft.com/office/drawing/2014/main" id="{8B9EF29F-6840-F974-13D0-180EAAD65083}"/>
                </a:ext>
              </a:extLst>
            </p:cNvPr>
            <p:cNvPicPr>
              <a:picLocks noChangeAspect="1"/>
            </p:cNvPicPr>
            <p:nvPr/>
          </p:nvPicPr>
          <p:blipFill>
            <a:blip r:embed="rId3"/>
            <a:stretch>
              <a:fillRect/>
            </a:stretch>
          </p:blipFill>
          <p:spPr>
            <a:xfrm>
              <a:off x="3289265" y="527050"/>
              <a:ext cx="4753178" cy="5038927"/>
            </a:xfrm>
            <a:prstGeom prst="rect">
              <a:avLst/>
            </a:prstGeom>
          </p:spPr>
        </p:pic>
        <p:pic>
          <p:nvPicPr>
            <p:cNvPr id="8" name="Picture 7">
              <a:extLst>
                <a:ext uri="{FF2B5EF4-FFF2-40B4-BE49-F238E27FC236}">
                  <a16:creationId xmlns:a16="http://schemas.microsoft.com/office/drawing/2014/main" id="{7B475053-B686-8080-5452-3D82E1ECC172}"/>
                </a:ext>
              </a:extLst>
            </p:cNvPr>
            <p:cNvPicPr>
              <a:picLocks noChangeAspect="1"/>
            </p:cNvPicPr>
            <p:nvPr/>
          </p:nvPicPr>
          <p:blipFill>
            <a:blip r:embed="rId4"/>
            <a:stretch>
              <a:fillRect/>
            </a:stretch>
          </p:blipFill>
          <p:spPr>
            <a:xfrm>
              <a:off x="3289265" y="254071"/>
              <a:ext cx="4753178" cy="258250"/>
            </a:xfrm>
            <a:prstGeom prst="rect">
              <a:avLst/>
            </a:prstGeom>
          </p:spPr>
        </p:pic>
      </p:grpSp>
    </p:spTree>
    <p:extLst>
      <p:ext uri="{BB962C8B-B14F-4D97-AF65-F5344CB8AC3E}">
        <p14:creationId xmlns:p14="http://schemas.microsoft.com/office/powerpoint/2010/main" val="13090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3" name="Picture 2">
            <a:extLst>
              <a:ext uri="{FF2B5EF4-FFF2-40B4-BE49-F238E27FC236}">
                <a16:creationId xmlns:a16="http://schemas.microsoft.com/office/drawing/2014/main" id="{E717CA26-0D66-3629-6158-B6A7C8ACEC83}"/>
              </a:ext>
            </a:extLst>
          </p:cNvPr>
          <p:cNvPicPr>
            <a:picLocks noChangeAspect="1"/>
          </p:cNvPicPr>
          <p:nvPr/>
        </p:nvPicPr>
        <p:blipFill>
          <a:blip r:embed="rId2"/>
          <a:stretch>
            <a:fillRect/>
          </a:stretch>
        </p:blipFill>
        <p:spPr>
          <a:xfrm>
            <a:off x="194148" y="203200"/>
            <a:ext cx="2095500" cy="323850"/>
          </a:xfrm>
          <a:prstGeom prst="rect">
            <a:avLst/>
          </a:prstGeom>
        </p:spPr>
      </p:pic>
      <p:grpSp>
        <p:nvGrpSpPr>
          <p:cNvPr id="9" name="Group 8">
            <a:extLst>
              <a:ext uri="{FF2B5EF4-FFF2-40B4-BE49-F238E27FC236}">
                <a16:creationId xmlns:a16="http://schemas.microsoft.com/office/drawing/2014/main" id="{6E3396CE-1549-97E2-9858-D2C788AC6FAD}"/>
              </a:ext>
            </a:extLst>
          </p:cNvPr>
          <p:cNvGrpSpPr/>
          <p:nvPr/>
        </p:nvGrpSpPr>
        <p:grpSpPr>
          <a:xfrm>
            <a:off x="2673567" y="702933"/>
            <a:ext cx="5909522" cy="4544271"/>
            <a:chOff x="2673567" y="702933"/>
            <a:chExt cx="5909522" cy="4544271"/>
          </a:xfrm>
        </p:grpSpPr>
        <p:pic>
          <p:nvPicPr>
            <p:cNvPr id="5" name="Picture 4">
              <a:extLst>
                <a:ext uri="{FF2B5EF4-FFF2-40B4-BE49-F238E27FC236}">
                  <a16:creationId xmlns:a16="http://schemas.microsoft.com/office/drawing/2014/main" id="{3A23C1F9-7FF0-B902-0DEE-A11A24564203}"/>
                </a:ext>
              </a:extLst>
            </p:cNvPr>
            <p:cNvPicPr>
              <a:picLocks noChangeAspect="1"/>
            </p:cNvPicPr>
            <p:nvPr/>
          </p:nvPicPr>
          <p:blipFill>
            <a:blip r:embed="rId3"/>
            <a:stretch>
              <a:fillRect/>
            </a:stretch>
          </p:blipFill>
          <p:spPr>
            <a:xfrm>
              <a:off x="2675266" y="1103057"/>
              <a:ext cx="5872585" cy="2058432"/>
            </a:xfrm>
            <a:prstGeom prst="rect">
              <a:avLst/>
            </a:prstGeom>
          </p:spPr>
        </p:pic>
        <p:pic>
          <p:nvPicPr>
            <p:cNvPr id="6" name="Picture 5">
              <a:extLst>
                <a:ext uri="{FF2B5EF4-FFF2-40B4-BE49-F238E27FC236}">
                  <a16:creationId xmlns:a16="http://schemas.microsoft.com/office/drawing/2014/main" id="{59CD8045-C4CA-4F61-CF3B-7392797C1F50}"/>
                </a:ext>
              </a:extLst>
            </p:cNvPr>
            <p:cNvPicPr>
              <a:picLocks noChangeAspect="1"/>
            </p:cNvPicPr>
            <p:nvPr/>
          </p:nvPicPr>
          <p:blipFill>
            <a:blip r:embed="rId4"/>
            <a:stretch>
              <a:fillRect/>
            </a:stretch>
          </p:blipFill>
          <p:spPr>
            <a:xfrm>
              <a:off x="2673567" y="702933"/>
              <a:ext cx="5874284" cy="319162"/>
            </a:xfrm>
            <a:prstGeom prst="rect">
              <a:avLst/>
            </a:prstGeom>
          </p:spPr>
        </p:pic>
        <p:pic>
          <p:nvPicPr>
            <p:cNvPr id="8" name="Picture 7">
              <a:extLst>
                <a:ext uri="{FF2B5EF4-FFF2-40B4-BE49-F238E27FC236}">
                  <a16:creationId xmlns:a16="http://schemas.microsoft.com/office/drawing/2014/main" id="{1A0B11D4-835D-543E-10E5-6033C27B7EE0}"/>
                </a:ext>
              </a:extLst>
            </p:cNvPr>
            <p:cNvPicPr>
              <a:picLocks noChangeAspect="1"/>
            </p:cNvPicPr>
            <p:nvPr/>
          </p:nvPicPr>
          <p:blipFill>
            <a:blip r:embed="rId5"/>
            <a:stretch>
              <a:fillRect/>
            </a:stretch>
          </p:blipFill>
          <p:spPr>
            <a:xfrm>
              <a:off x="2673567" y="3161490"/>
              <a:ext cx="5909522" cy="2085714"/>
            </a:xfrm>
            <a:prstGeom prst="rect">
              <a:avLst/>
            </a:prstGeom>
          </p:spPr>
        </p:pic>
      </p:grpSp>
    </p:spTree>
    <p:extLst>
      <p:ext uri="{BB962C8B-B14F-4D97-AF65-F5344CB8AC3E}">
        <p14:creationId xmlns:p14="http://schemas.microsoft.com/office/powerpoint/2010/main" val="3842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3" name="Picture 2">
            <a:extLst>
              <a:ext uri="{FF2B5EF4-FFF2-40B4-BE49-F238E27FC236}">
                <a16:creationId xmlns:a16="http://schemas.microsoft.com/office/drawing/2014/main" id="{4245CF1A-74B5-23F0-D217-4F0E61C056FB}"/>
              </a:ext>
            </a:extLst>
          </p:cNvPr>
          <p:cNvPicPr>
            <a:picLocks noChangeAspect="1"/>
          </p:cNvPicPr>
          <p:nvPr/>
        </p:nvPicPr>
        <p:blipFill>
          <a:blip r:embed="rId2"/>
          <a:stretch>
            <a:fillRect/>
          </a:stretch>
        </p:blipFill>
        <p:spPr>
          <a:xfrm>
            <a:off x="194148" y="203200"/>
            <a:ext cx="2095500" cy="323850"/>
          </a:xfrm>
          <a:prstGeom prst="rect">
            <a:avLst/>
          </a:prstGeom>
        </p:spPr>
      </p:pic>
      <p:grpSp>
        <p:nvGrpSpPr>
          <p:cNvPr id="11" name="Group 10">
            <a:extLst>
              <a:ext uri="{FF2B5EF4-FFF2-40B4-BE49-F238E27FC236}">
                <a16:creationId xmlns:a16="http://schemas.microsoft.com/office/drawing/2014/main" id="{A9123915-ACC0-9B77-4A21-D03CCE0BC3FD}"/>
              </a:ext>
            </a:extLst>
          </p:cNvPr>
          <p:cNvGrpSpPr/>
          <p:nvPr/>
        </p:nvGrpSpPr>
        <p:grpSpPr>
          <a:xfrm>
            <a:off x="0" y="1239591"/>
            <a:ext cx="5778321" cy="3508356"/>
            <a:chOff x="0" y="1239591"/>
            <a:chExt cx="5778321" cy="3508356"/>
          </a:xfrm>
        </p:grpSpPr>
        <p:pic>
          <p:nvPicPr>
            <p:cNvPr id="5" name="Picture 4">
              <a:extLst>
                <a:ext uri="{FF2B5EF4-FFF2-40B4-BE49-F238E27FC236}">
                  <a16:creationId xmlns:a16="http://schemas.microsoft.com/office/drawing/2014/main" id="{01901158-F8F1-241A-B8CF-C192B717D1A9}"/>
                </a:ext>
              </a:extLst>
            </p:cNvPr>
            <p:cNvPicPr>
              <a:picLocks noChangeAspect="1"/>
            </p:cNvPicPr>
            <p:nvPr/>
          </p:nvPicPr>
          <p:blipFill>
            <a:blip r:embed="rId3"/>
            <a:stretch>
              <a:fillRect/>
            </a:stretch>
          </p:blipFill>
          <p:spPr>
            <a:xfrm>
              <a:off x="0" y="1536501"/>
              <a:ext cx="5778321" cy="3211446"/>
            </a:xfrm>
            <a:prstGeom prst="rect">
              <a:avLst/>
            </a:prstGeom>
          </p:spPr>
        </p:pic>
        <p:pic>
          <p:nvPicPr>
            <p:cNvPr id="9" name="Picture 8">
              <a:extLst>
                <a:ext uri="{FF2B5EF4-FFF2-40B4-BE49-F238E27FC236}">
                  <a16:creationId xmlns:a16="http://schemas.microsoft.com/office/drawing/2014/main" id="{0EC6C25D-0CFF-FA68-A09E-65D8B28744FE}"/>
                </a:ext>
              </a:extLst>
            </p:cNvPr>
            <p:cNvPicPr>
              <a:picLocks noChangeAspect="1"/>
            </p:cNvPicPr>
            <p:nvPr/>
          </p:nvPicPr>
          <p:blipFill>
            <a:blip r:embed="rId4"/>
            <a:stretch>
              <a:fillRect/>
            </a:stretch>
          </p:blipFill>
          <p:spPr>
            <a:xfrm>
              <a:off x="0" y="1239591"/>
              <a:ext cx="5778321" cy="296910"/>
            </a:xfrm>
            <a:prstGeom prst="rect">
              <a:avLst/>
            </a:prstGeom>
          </p:spPr>
        </p:pic>
      </p:grpSp>
      <p:grpSp>
        <p:nvGrpSpPr>
          <p:cNvPr id="12" name="Group 11">
            <a:extLst>
              <a:ext uri="{FF2B5EF4-FFF2-40B4-BE49-F238E27FC236}">
                <a16:creationId xmlns:a16="http://schemas.microsoft.com/office/drawing/2014/main" id="{FD12757A-30C1-7D29-E4F3-217D821DC297}"/>
              </a:ext>
            </a:extLst>
          </p:cNvPr>
          <p:cNvGrpSpPr/>
          <p:nvPr/>
        </p:nvGrpSpPr>
        <p:grpSpPr>
          <a:xfrm>
            <a:off x="5905878" y="1234398"/>
            <a:ext cx="6179523" cy="3674966"/>
            <a:chOff x="5905878" y="1234398"/>
            <a:chExt cx="6179523" cy="3674966"/>
          </a:xfrm>
        </p:grpSpPr>
        <p:pic>
          <p:nvPicPr>
            <p:cNvPr id="7" name="Picture 6">
              <a:extLst>
                <a:ext uri="{FF2B5EF4-FFF2-40B4-BE49-F238E27FC236}">
                  <a16:creationId xmlns:a16="http://schemas.microsoft.com/office/drawing/2014/main" id="{3BFFFD28-73B4-6195-FD9D-36D30D52AB6D}"/>
                </a:ext>
              </a:extLst>
            </p:cNvPr>
            <p:cNvPicPr>
              <a:picLocks noChangeAspect="1"/>
            </p:cNvPicPr>
            <p:nvPr/>
          </p:nvPicPr>
          <p:blipFill>
            <a:blip r:embed="rId5"/>
            <a:stretch>
              <a:fillRect/>
            </a:stretch>
          </p:blipFill>
          <p:spPr>
            <a:xfrm>
              <a:off x="5905878" y="1536501"/>
              <a:ext cx="6179523" cy="3372863"/>
            </a:xfrm>
            <a:prstGeom prst="rect">
              <a:avLst/>
            </a:prstGeom>
          </p:spPr>
        </p:pic>
        <p:pic>
          <p:nvPicPr>
            <p:cNvPr id="10" name="Picture 9">
              <a:extLst>
                <a:ext uri="{FF2B5EF4-FFF2-40B4-BE49-F238E27FC236}">
                  <a16:creationId xmlns:a16="http://schemas.microsoft.com/office/drawing/2014/main" id="{2D5B618A-BB6D-1A2A-5DD2-CBD5200A7363}"/>
                </a:ext>
              </a:extLst>
            </p:cNvPr>
            <p:cNvPicPr>
              <a:picLocks noChangeAspect="1"/>
            </p:cNvPicPr>
            <p:nvPr/>
          </p:nvPicPr>
          <p:blipFill>
            <a:blip r:embed="rId4"/>
            <a:stretch>
              <a:fillRect/>
            </a:stretch>
          </p:blipFill>
          <p:spPr>
            <a:xfrm>
              <a:off x="5905878" y="1234398"/>
              <a:ext cx="6179523" cy="317525"/>
            </a:xfrm>
            <a:prstGeom prst="rect">
              <a:avLst/>
            </a:prstGeom>
          </p:spPr>
        </p:pic>
      </p:grpSp>
    </p:spTree>
    <p:extLst>
      <p:ext uri="{BB962C8B-B14F-4D97-AF65-F5344CB8AC3E}">
        <p14:creationId xmlns:p14="http://schemas.microsoft.com/office/powerpoint/2010/main" val="3326422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648</TotalTime>
  <Words>277</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36</cp:revision>
  <dcterms:created xsi:type="dcterms:W3CDTF">2021-09-22T01:16:22Z</dcterms:created>
  <dcterms:modified xsi:type="dcterms:W3CDTF">2022-08-11T01:56:58Z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