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4" r:id="rId7"/>
    <p:sldMasterId id="2147483696" r:id="rId8"/>
  </p:sldMasterIdLst>
  <p:notesMasterIdLst>
    <p:notesMasterId r:id="rId28"/>
  </p:notesMasterIdLst>
  <p:handoutMasterIdLst>
    <p:handoutMasterId r:id="rId29"/>
  </p:handoutMasterIdLst>
  <p:sldIdLst>
    <p:sldId id="343" r:id="rId9"/>
    <p:sldId id="344" r:id="rId10"/>
    <p:sldId id="261" r:id="rId11"/>
    <p:sldId id="262" r:id="rId12"/>
    <p:sldId id="263" r:id="rId13"/>
    <p:sldId id="264" r:id="rId14"/>
    <p:sldId id="266" r:id="rId15"/>
    <p:sldId id="269" r:id="rId16"/>
    <p:sldId id="270" r:id="rId17"/>
    <p:sldId id="271" r:id="rId18"/>
    <p:sldId id="272" r:id="rId19"/>
    <p:sldId id="273" r:id="rId20"/>
    <p:sldId id="274" r:id="rId21"/>
    <p:sldId id="275" r:id="rId22"/>
    <p:sldId id="276" r:id="rId23"/>
    <p:sldId id="265" r:id="rId24"/>
    <p:sldId id="277" r:id="rId25"/>
    <p:sldId id="279" r:id="rId26"/>
    <p:sldId id="28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initials="M" lastIdx="4" clrIdx="0"/>
  <p:cmAuthor id="2" name="Michelle Sanson" initials="MS"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1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BA711-73BE-48B0-9DC8-27D0A4154E71}" v="25" dt="2022-05-20T01:02:33.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91"/>
    <p:restoredTop sz="92857"/>
  </p:normalViewPr>
  <p:slideViewPr>
    <p:cSldViewPr snapToGrid="0" snapToObjects="1">
      <p:cViewPr varScale="1">
        <p:scale>
          <a:sx n="76" d="100"/>
          <a:sy n="76" d="100"/>
        </p:scale>
        <p:origin x="108" y="93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7" d="100"/>
          <a:sy n="87"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CHETTO, Emily" userId="96b73a2a-77bb-4e23-a66d-d3ace41709e6" providerId="ADAL" clId="{861BA711-73BE-48B0-9DC8-27D0A4154E71}"/>
    <pc:docChg chg="undo custSel addSld modSld sldOrd">
      <pc:chgData name="CECCHETTO, Emily" userId="96b73a2a-77bb-4e23-a66d-d3ace41709e6" providerId="ADAL" clId="{861BA711-73BE-48B0-9DC8-27D0A4154E71}" dt="2022-05-20T01:12:15.153" v="315" actId="20577"/>
      <pc:docMkLst>
        <pc:docMk/>
      </pc:docMkLst>
      <pc:sldChg chg="addSp delSp modSp mod ord">
        <pc:chgData name="CECCHETTO, Emily" userId="96b73a2a-77bb-4e23-a66d-d3ace41709e6" providerId="ADAL" clId="{861BA711-73BE-48B0-9DC8-27D0A4154E71}" dt="2022-05-20T00:45:09.600" v="192"/>
        <pc:sldMkLst>
          <pc:docMk/>
          <pc:sldMk cId="2042721070" sldId="261"/>
        </pc:sldMkLst>
        <pc:graphicFrameChg chg="add del mod">
          <ac:chgData name="CECCHETTO, Emily" userId="96b73a2a-77bb-4e23-a66d-d3ace41709e6" providerId="ADAL" clId="{861BA711-73BE-48B0-9DC8-27D0A4154E71}" dt="2022-05-20T00:29:43.820" v="2"/>
          <ac:graphicFrameMkLst>
            <pc:docMk/>
            <pc:sldMk cId="2042721070" sldId="261"/>
            <ac:graphicFrameMk id="2" creationId="{B58CF6C0-08A9-470B-96B0-B59BC411BCC8}"/>
          </ac:graphicFrameMkLst>
        </pc:graphicFrameChg>
      </pc:sldChg>
      <pc:sldChg chg="addSp delSp modSp mod">
        <pc:chgData name="CECCHETTO, Emily" userId="96b73a2a-77bb-4e23-a66d-d3ace41709e6" providerId="ADAL" clId="{861BA711-73BE-48B0-9DC8-27D0A4154E71}" dt="2022-05-20T01:03:30.423" v="314" actId="1076"/>
        <pc:sldMkLst>
          <pc:docMk/>
          <pc:sldMk cId="3192207405" sldId="265"/>
        </pc:sldMkLst>
        <pc:spChg chg="add mod">
          <ac:chgData name="CECCHETTO, Emily" userId="96b73a2a-77bb-4e23-a66d-d3ace41709e6" providerId="ADAL" clId="{861BA711-73BE-48B0-9DC8-27D0A4154E71}" dt="2022-05-20T01:03:30.423" v="314" actId="1076"/>
          <ac:spMkLst>
            <pc:docMk/>
            <pc:sldMk cId="3192207405" sldId="265"/>
            <ac:spMk id="7" creationId="{D89CC7D0-ED8F-4FD0-BD4C-5528E66417F6}"/>
          </ac:spMkLst>
        </pc:spChg>
        <pc:picChg chg="del mod">
          <ac:chgData name="CECCHETTO, Emily" userId="96b73a2a-77bb-4e23-a66d-d3ace41709e6" providerId="ADAL" clId="{861BA711-73BE-48B0-9DC8-27D0A4154E71}" dt="2022-05-20T00:59:32.178" v="217" actId="478"/>
          <ac:picMkLst>
            <pc:docMk/>
            <pc:sldMk cId="3192207405" sldId="265"/>
            <ac:picMk id="2" creationId="{00000000-0000-0000-0000-000000000000}"/>
          </ac:picMkLst>
        </pc:picChg>
        <pc:picChg chg="add mod">
          <ac:chgData name="CECCHETTO, Emily" userId="96b73a2a-77bb-4e23-a66d-d3ace41709e6" providerId="ADAL" clId="{861BA711-73BE-48B0-9DC8-27D0A4154E71}" dt="2022-05-20T01:00:03.680" v="222" actId="1076"/>
          <ac:picMkLst>
            <pc:docMk/>
            <pc:sldMk cId="3192207405" sldId="265"/>
            <ac:picMk id="6" creationId="{6FA00C7A-90D0-4F27-969D-33D668043535}"/>
          </ac:picMkLst>
        </pc:picChg>
      </pc:sldChg>
      <pc:sldChg chg="addSp delSp modSp mod">
        <pc:chgData name="CECCHETTO, Emily" userId="96b73a2a-77bb-4e23-a66d-d3ace41709e6" providerId="ADAL" clId="{861BA711-73BE-48B0-9DC8-27D0A4154E71}" dt="2022-05-20T00:55:14.539" v="207" actId="1076"/>
        <pc:sldMkLst>
          <pc:docMk/>
          <pc:sldMk cId="3795214052" sldId="269"/>
        </pc:sldMkLst>
        <pc:picChg chg="del mod">
          <ac:chgData name="CECCHETTO, Emily" userId="96b73a2a-77bb-4e23-a66d-d3ace41709e6" providerId="ADAL" clId="{861BA711-73BE-48B0-9DC8-27D0A4154E71}" dt="2022-05-20T00:54:46.395" v="200" actId="478"/>
          <ac:picMkLst>
            <pc:docMk/>
            <pc:sldMk cId="3795214052" sldId="269"/>
            <ac:picMk id="3" creationId="{1D914E4E-A50C-4CD0-852E-2964A4719AE5}"/>
          </ac:picMkLst>
        </pc:picChg>
        <pc:picChg chg="add mod">
          <ac:chgData name="CECCHETTO, Emily" userId="96b73a2a-77bb-4e23-a66d-d3ace41709e6" providerId="ADAL" clId="{861BA711-73BE-48B0-9DC8-27D0A4154E71}" dt="2022-05-20T00:55:14.539" v="207" actId="1076"/>
          <ac:picMkLst>
            <pc:docMk/>
            <pc:sldMk cId="3795214052" sldId="269"/>
            <ac:picMk id="6" creationId="{2E87BF4D-72D1-4F3F-A674-5E2045C06292}"/>
          </ac:picMkLst>
        </pc:picChg>
      </pc:sldChg>
      <pc:sldChg chg="modSp mod">
        <pc:chgData name="CECCHETTO, Emily" userId="96b73a2a-77bb-4e23-a66d-d3ace41709e6" providerId="ADAL" clId="{861BA711-73BE-48B0-9DC8-27D0A4154E71}" dt="2022-05-20T00:57:17.629" v="213" actId="1076"/>
        <pc:sldMkLst>
          <pc:docMk/>
          <pc:sldMk cId="434300077" sldId="270"/>
        </pc:sldMkLst>
        <pc:picChg chg="mod">
          <ac:chgData name="CECCHETTO, Emily" userId="96b73a2a-77bb-4e23-a66d-d3ace41709e6" providerId="ADAL" clId="{861BA711-73BE-48B0-9DC8-27D0A4154E71}" dt="2022-05-20T00:57:17.629" v="213" actId="1076"/>
          <ac:picMkLst>
            <pc:docMk/>
            <pc:sldMk cId="434300077" sldId="270"/>
            <ac:picMk id="4" creationId="{E8B56EA0-82DC-4925-9928-B0AA362CCC10}"/>
          </ac:picMkLst>
        </pc:picChg>
      </pc:sldChg>
      <pc:sldChg chg="modSp add mod ord">
        <pc:chgData name="CECCHETTO, Emily" userId="96b73a2a-77bb-4e23-a66d-d3ace41709e6" providerId="ADAL" clId="{861BA711-73BE-48B0-9DC8-27D0A4154E71}" dt="2022-05-20T00:39:14.815" v="77" actId="1076"/>
        <pc:sldMkLst>
          <pc:docMk/>
          <pc:sldMk cId="2490982879" sldId="343"/>
        </pc:sldMkLst>
        <pc:spChg chg="mod">
          <ac:chgData name="CECCHETTO, Emily" userId="96b73a2a-77bb-4e23-a66d-d3ace41709e6" providerId="ADAL" clId="{861BA711-73BE-48B0-9DC8-27D0A4154E71}" dt="2022-05-20T00:38:49.657" v="75" actId="1076"/>
          <ac:spMkLst>
            <pc:docMk/>
            <pc:sldMk cId="2490982879" sldId="343"/>
            <ac:spMk id="3" creationId="{336DD1C8-BF0D-471E-97CA-8B236D1D2C53}"/>
          </ac:spMkLst>
        </pc:spChg>
        <pc:spChg chg="mod">
          <ac:chgData name="CECCHETTO, Emily" userId="96b73a2a-77bb-4e23-a66d-d3ace41709e6" providerId="ADAL" clId="{861BA711-73BE-48B0-9DC8-27D0A4154E71}" dt="2022-05-20T00:38:55.189" v="76" actId="1076"/>
          <ac:spMkLst>
            <pc:docMk/>
            <pc:sldMk cId="2490982879" sldId="343"/>
            <ac:spMk id="5" creationId="{37EA769B-E5FF-4E2A-886F-12CFE0F77947}"/>
          </ac:spMkLst>
        </pc:spChg>
        <pc:spChg chg="mod">
          <ac:chgData name="CECCHETTO, Emily" userId="96b73a2a-77bb-4e23-a66d-d3ace41709e6" providerId="ADAL" clId="{861BA711-73BE-48B0-9DC8-27D0A4154E71}" dt="2022-05-20T00:39:14.815" v="77" actId="1076"/>
          <ac:spMkLst>
            <pc:docMk/>
            <pc:sldMk cId="2490982879" sldId="343"/>
            <ac:spMk id="7" creationId="{B8F1C4DB-731E-43FD-91B3-13F8A2A4B21B}"/>
          </ac:spMkLst>
        </pc:spChg>
        <pc:picChg chg="mod">
          <ac:chgData name="CECCHETTO, Emily" userId="96b73a2a-77bb-4e23-a66d-d3ace41709e6" providerId="ADAL" clId="{861BA711-73BE-48B0-9DC8-27D0A4154E71}" dt="2022-05-20T00:38:39.694" v="73" actId="1076"/>
          <ac:picMkLst>
            <pc:docMk/>
            <pc:sldMk cId="2490982879" sldId="343"/>
            <ac:picMk id="10" creationId="{702ADEC5-A24D-43F6-B49B-8DCD3CD934DF}"/>
          </ac:picMkLst>
        </pc:picChg>
      </pc:sldChg>
      <pc:sldChg chg="addSp delSp modSp new mod setBg">
        <pc:chgData name="CECCHETTO, Emily" userId="96b73a2a-77bb-4e23-a66d-d3ace41709e6" providerId="ADAL" clId="{861BA711-73BE-48B0-9DC8-27D0A4154E71}" dt="2022-05-20T01:12:15.153" v="315" actId="20577"/>
        <pc:sldMkLst>
          <pc:docMk/>
          <pc:sldMk cId="2570940337" sldId="344"/>
        </pc:sldMkLst>
        <pc:spChg chg="mod">
          <ac:chgData name="CECCHETTO, Emily" userId="96b73a2a-77bb-4e23-a66d-d3ace41709e6" providerId="ADAL" clId="{861BA711-73BE-48B0-9DC8-27D0A4154E71}" dt="2022-05-20T01:12:15.153" v="315" actId="20577"/>
          <ac:spMkLst>
            <pc:docMk/>
            <pc:sldMk cId="2570940337" sldId="344"/>
            <ac:spMk id="2" creationId="{BC8D3971-6D21-4A7B-AB46-69884A6E792D}"/>
          </ac:spMkLst>
        </pc:spChg>
        <pc:spChg chg="del">
          <ac:chgData name="CECCHETTO, Emily" userId="96b73a2a-77bb-4e23-a66d-d3ace41709e6" providerId="ADAL" clId="{861BA711-73BE-48B0-9DC8-27D0A4154E71}" dt="2022-05-20T00:39:33.785" v="79" actId="478"/>
          <ac:spMkLst>
            <pc:docMk/>
            <pc:sldMk cId="2570940337" sldId="344"/>
            <ac:spMk id="3" creationId="{00160A3F-5DD8-4016-8BFC-A8F5837B6213}"/>
          </ac:spMkLst>
        </pc:spChg>
        <pc:picChg chg="add mod">
          <ac:chgData name="CECCHETTO, Emily" userId="96b73a2a-77bb-4e23-a66d-d3ace41709e6" providerId="ADAL" clId="{861BA711-73BE-48B0-9DC8-27D0A4154E71}" dt="2022-05-20T00:42:15.392" v="179"/>
          <ac:picMkLst>
            <pc:docMk/>
            <pc:sldMk cId="2570940337" sldId="344"/>
            <ac:picMk id="4" creationId="{3D093711-B002-4CAD-9E97-828B60C5E57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0FDFC2-A5D6-4A82-AD70-3A488FC106BB}" type="doc">
      <dgm:prSet loTypeId="urn:microsoft.com/office/officeart/2005/8/layout/radial6" loCatId="cycle" qsTypeId="urn:microsoft.com/office/officeart/2005/8/quickstyle/3d3" qsCatId="3D" csTypeId="urn:microsoft.com/office/officeart/2005/8/colors/accent0_1" csCatId="mainScheme" phldr="1"/>
      <dgm:spPr/>
      <dgm:t>
        <a:bodyPr/>
        <a:lstStyle/>
        <a:p>
          <a:endParaRPr lang="en-GB"/>
        </a:p>
      </dgm:t>
    </dgm:pt>
    <dgm:pt modelId="{3B8E5322-01B4-4973-A916-A21EA49E2689}">
      <dgm:prSet phldrT="[Text]"/>
      <dgm:spPr/>
      <dgm:t>
        <a:bodyPr/>
        <a:lstStyle/>
        <a:p>
          <a:r>
            <a:rPr lang="en-US" dirty="0"/>
            <a:t>Thinking like a lawyer</a:t>
          </a:r>
          <a:endParaRPr lang="en-GB" dirty="0"/>
        </a:p>
      </dgm:t>
    </dgm:pt>
    <dgm:pt modelId="{F2263220-6D01-4D5D-AAE8-08F3C56F002D}" type="parTrans" cxnId="{CE0F2ACD-5B9B-4DBE-8717-E36C11A85E81}">
      <dgm:prSet/>
      <dgm:spPr/>
      <dgm:t>
        <a:bodyPr/>
        <a:lstStyle/>
        <a:p>
          <a:endParaRPr lang="en-GB"/>
        </a:p>
      </dgm:t>
    </dgm:pt>
    <dgm:pt modelId="{7CB4D015-CB2A-40B6-B736-505845251C18}" type="sibTrans" cxnId="{CE0F2ACD-5B9B-4DBE-8717-E36C11A85E81}">
      <dgm:prSet/>
      <dgm:spPr/>
      <dgm:t>
        <a:bodyPr/>
        <a:lstStyle/>
        <a:p>
          <a:endParaRPr lang="en-GB"/>
        </a:p>
      </dgm:t>
    </dgm:pt>
    <dgm:pt modelId="{4253DDC0-9D3F-463D-9B50-E551E4AFF7AE}">
      <dgm:prSet phldrT="[Text]"/>
      <dgm:spPr/>
      <dgm:t>
        <a:bodyPr/>
        <a:lstStyle/>
        <a:p>
          <a:r>
            <a:rPr lang="en-US" dirty="0"/>
            <a:t>Non-assumptive thinking</a:t>
          </a:r>
          <a:endParaRPr lang="en-GB" dirty="0"/>
        </a:p>
      </dgm:t>
    </dgm:pt>
    <dgm:pt modelId="{B3A4EFDE-9598-4286-8347-E0ABC852754C}" type="parTrans" cxnId="{74B6E3B8-1346-4D93-94E4-1190FD7B4A75}">
      <dgm:prSet/>
      <dgm:spPr/>
      <dgm:t>
        <a:bodyPr/>
        <a:lstStyle/>
        <a:p>
          <a:endParaRPr lang="en-GB"/>
        </a:p>
      </dgm:t>
    </dgm:pt>
    <dgm:pt modelId="{831CF920-AE50-4197-B897-6E1E042DD990}" type="sibTrans" cxnId="{74B6E3B8-1346-4D93-94E4-1190FD7B4A75}">
      <dgm:prSet/>
      <dgm:spPr/>
      <dgm:t>
        <a:bodyPr/>
        <a:lstStyle/>
        <a:p>
          <a:endParaRPr lang="en-GB"/>
        </a:p>
      </dgm:t>
    </dgm:pt>
    <dgm:pt modelId="{F8599645-E24C-45C5-838E-3562DF251E02}">
      <dgm:prSet phldrT="[Text]"/>
      <dgm:spPr/>
      <dgm:t>
        <a:bodyPr/>
        <a:lstStyle/>
        <a:p>
          <a:r>
            <a:rPr lang="en-US" dirty="0"/>
            <a:t>Facts over emotions</a:t>
          </a:r>
          <a:endParaRPr lang="en-GB" dirty="0"/>
        </a:p>
      </dgm:t>
    </dgm:pt>
    <dgm:pt modelId="{698372A0-A602-4042-9D37-1EE262D798F6}" type="parTrans" cxnId="{C0D38BD3-5363-42D0-AD52-28C17681E4DE}">
      <dgm:prSet/>
      <dgm:spPr/>
      <dgm:t>
        <a:bodyPr/>
        <a:lstStyle/>
        <a:p>
          <a:endParaRPr lang="en-GB"/>
        </a:p>
      </dgm:t>
    </dgm:pt>
    <dgm:pt modelId="{A4FB2CCD-3AF3-4826-9C14-FDF5CDC8E451}" type="sibTrans" cxnId="{C0D38BD3-5363-42D0-AD52-28C17681E4DE}">
      <dgm:prSet/>
      <dgm:spPr/>
      <dgm:t>
        <a:bodyPr/>
        <a:lstStyle/>
        <a:p>
          <a:endParaRPr lang="en-GB"/>
        </a:p>
      </dgm:t>
    </dgm:pt>
    <dgm:pt modelId="{A6A1252E-7D68-4F38-BA35-421812034F86}">
      <dgm:prSet phldrT="[Text]"/>
      <dgm:spPr/>
      <dgm:t>
        <a:bodyPr/>
        <a:lstStyle/>
        <a:p>
          <a:r>
            <a:rPr lang="en-US" dirty="0"/>
            <a:t>Tolerance of ambiguity</a:t>
          </a:r>
          <a:endParaRPr lang="en-GB" dirty="0"/>
        </a:p>
      </dgm:t>
    </dgm:pt>
    <dgm:pt modelId="{D0305FF1-2C42-45D5-943B-68693F057F0F}" type="parTrans" cxnId="{6E478130-8DC7-4BF6-84E1-FC74D35C1C28}">
      <dgm:prSet/>
      <dgm:spPr/>
      <dgm:t>
        <a:bodyPr/>
        <a:lstStyle/>
        <a:p>
          <a:endParaRPr lang="en-GB"/>
        </a:p>
      </dgm:t>
    </dgm:pt>
    <dgm:pt modelId="{7643CCCC-ED3C-4A54-A0C0-3F4CD9D2898F}" type="sibTrans" cxnId="{6E478130-8DC7-4BF6-84E1-FC74D35C1C28}">
      <dgm:prSet/>
      <dgm:spPr/>
      <dgm:t>
        <a:bodyPr/>
        <a:lstStyle/>
        <a:p>
          <a:endParaRPr lang="en-GB"/>
        </a:p>
      </dgm:t>
    </dgm:pt>
    <dgm:pt modelId="{C7CFD708-262C-44E1-9065-A46A75238DBA}">
      <dgm:prSet phldrT="[Text]"/>
      <dgm:spPr/>
      <dgm:t>
        <a:bodyPr/>
        <a:lstStyle/>
        <a:p>
          <a:r>
            <a:rPr lang="en-US" dirty="0"/>
            <a:t>Seeing connections between facts, documents and laws</a:t>
          </a:r>
          <a:endParaRPr lang="en-GB" dirty="0"/>
        </a:p>
      </dgm:t>
    </dgm:pt>
    <dgm:pt modelId="{A2F1C8E0-5E47-484A-B771-42BBB8D7CE6B}" type="parTrans" cxnId="{21C53F09-AB2C-43C4-B735-F878418904B1}">
      <dgm:prSet/>
      <dgm:spPr/>
      <dgm:t>
        <a:bodyPr/>
        <a:lstStyle/>
        <a:p>
          <a:endParaRPr lang="en-GB"/>
        </a:p>
      </dgm:t>
    </dgm:pt>
    <dgm:pt modelId="{2E60E23F-673F-4E3D-9F93-EC18B5A2E3E9}" type="sibTrans" cxnId="{21C53F09-AB2C-43C4-B735-F878418904B1}">
      <dgm:prSet/>
      <dgm:spPr/>
      <dgm:t>
        <a:bodyPr/>
        <a:lstStyle/>
        <a:p>
          <a:endParaRPr lang="en-GB"/>
        </a:p>
      </dgm:t>
    </dgm:pt>
    <dgm:pt modelId="{79D4FE9F-E6E7-4406-847E-9FE788BAE9FD}">
      <dgm:prSet phldrT="[Text]"/>
      <dgm:spPr/>
      <dgm:t>
        <a:bodyPr/>
        <a:lstStyle/>
        <a:p>
          <a:r>
            <a:rPr lang="en-US" dirty="0"/>
            <a:t>Verbal mapping and ordering</a:t>
          </a:r>
          <a:endParaRPr lang="en-GB" dirty="0"/>
        </a:p>
      </dgm:t>
    </dgm:pt>
    <dgm:pt modelId="{73C88EB6-BD54-4F9C-BD54-95742BE2BE51}" type="parTrans" cxnId="{073AB24D-6FD0-4B06-9751-C023140F1A07}">
      <dgm:prSet/>
      <dgm:spPr/>
      <dgm:t>
        <a:bodyPr/>
        <a:lstStyle/>
        <a:p>
          <a:endParaRPr lang="en-GB"/>
        </a:p>
      </dgm:t>
    </dgm:pt>
    <dgm:pt modelId="{5E6689C6-F6BD-423B-A210-10C51236DEB5}" type="sibTrans" cxnId="{073AB24D-6FD0-4B06-9751-C023140F1A07}">
      <dgm:prSet/>
      <dgm:spPr/>
      <dgm:t>
        <a:bodyPr/>
        <a:lstStyle/>
        <a:p>
          <a:endParaRPr lang="en-GB"/>
        </a:p>
      </dgm:t>
    </dgm:pt>
    <dgm:pt modelId="{75A65BA8-1518-4A16-A2D2-6EC90ACE1D76}">
      <dgm:prSet phldrT="[Text]"/>
      <dgm:spPr/>
      <dgm:t>
        <a:bodyPr/>
        <a:lstStyle/>
        <a:p>
          <a:r>
            <a:rPr lang="en-US" dirty="0"/>
            <a:t>Automatic devil’s advocacy</a:t>
          </a:r>
          <a:endParaRPr lang="en-GB" dirty="0"/>
        </a:p>
      </dgm:t>
    </dgm:pt>
    <dgm:pt modelId="{C11B7D03-6C7B-47D0-B780-38503AC2366D}" type="parTrans" cxnId="{CFB09193-E1E5-4038-BFC1-FA5E55ED792A}">
      <dgm:prSet/>
      <dgm:spPr/>
      <dgm:t>
        <a:bodyPr/>
        <a:lstStyle/>
        <a:p>
          <a:endParaRPr lang="en-GB"/>
        </a:p>
      </dgm:t>
    </dgm:pt>
    <dgm:pt modelId="{4BF52F30-9E50-4BC4-9ED1-8E71A26884A4}" type="sibTrans" cxnId="{CFB09193-E1E5-4038-BFC1-FA5E55ED792A}">
      <dgm:prSet/>
      <dgm:spPr/>
      <dgm:t>
        <a:bodyPr/>
        <a:lstStyle/>
        <a:p>
          <a:endParaRPr lang="en-GB"/>
        </a:p>
      </dgm:t>
    </dgm:pt>
    <dgm:pt modelId="{17D2ADC9-F3C1-45DD-9169-525CFDBDB9BB}" type="pres">
      <dgm:prSet presAssocID="{040FDFC2-A5D6-4A82-AD70-3A488FC106BB}" presName="Name0" presStyleCnt="0">
        <dgm:presLayoutVars>
          <dgm:chMax val="1"/>
          <dgm:dir/>
          <dgm:animLvl val="ctr"/>
          <dgm:resizeHandles val="exact"/>
        </dgm:presLayoutVars>
      </dgm:prSet>
      <dgm:spPr/>
    </dgm:pt>
    <dgm:pt modelId="{A041C94B-B313-4C8F-ACEF-885FF8F04BC4}" type="pres">
      <dgm:prSet presAssocID="{3B8E5322-01B4-4973-A916-A21EA49E2689}" presName="centerShape" presStyleLbl="node0" presStyleIdx="0" presStyleCnt="1"/>
      <dgm:spPr/>
    </dgm:pt>
    <dgm:pt modelId="{CA971283-C3B6-4B65-956F-19A32639FA0C}" type="pres">
      <dgm:prSet presAssocID="{4253DDC0-9D3F-463D-9B50-E551E4AFF7AE}" presName="node" presStyleLbl="node1" presStyleIdx="0" presStyleCnt="6">
        <dgm:presLayoutVars>
          <dgm:bulletEnabled val="1"/>
        </dgm:presLayoutVars>
      </dgm:prSet>
      <dgm:spPr/>
    </dgm:pt>
    <dgm:pt modelId="{00A52B14-2ED8-44E5-AF83-CC28CEC53EEC}" type="pres">
      <dgm:prSet presAssocID="{4253DDC0-9D3F-463D-9B50-E551E4AFF7AE}" presName="dummy" presStyleCnt="0"/>
      <dgm:spPr/>
    </dgm:pt>
    <dgm:pt modelId="{23B67026-9FC7-448F-8362-E98AC87B76AB}" type="pres">
      <dgm:prSet presAssocID="{831CF920-AE50-4197-B897-6E1E042DD990}" presName="sibTrans" presStyleLbl="sibTrans2D1" presStyleIdx="0" presStyleCnt="6"/>
      <dgm:spPr/>
    </dgm:pt>
    <dgm:pt modelId="{5CCB53AB-6ECB-41D3-BE0B-1434B038CE49}" type="pres">
      <dgm:prSet presAssocID="{F8599645-E24C-45C5-838E-3562DF251E02}" presName="node" presStyleLbl="node1" presStyleIdx="1" presStyleCnt="6">
        <dgm:presLayoutVars>
          <dgm:bulletEnabled val="1"/>
        </dgm:presLayoutVars>
      </dgm:prSet>
      <dgm:spPr/>
    </dgm:pt>
    <dgm:pt modelId="{E8F15E18-C407-4452-ABBC-F38077447426}" type="pres">
      <dgm:prSet presAssocID="{F8599645-E24C-45C5-838E-3562DF251E02}" presName="dummy" presStyleCnt="0"/>
      <dgm:spPr/>
    </dgm:pt>
    <dgm:pt modelId="{820E64BE-A05A-4A5E-AA31-4F6EB32862CA}" type="pres">
      <dgm:prSet presAssocID="{A4FB2CCD-3AF3-4826-9C14-FDF5CDC8E451}" presName="sibTrans" presStyleLbl="sibTrans2D1" presStyleIdx="1" presStyleCnt="6"/>
      <dgm:spPr/>
    </dgm:pt>
    <dgm:pt modelId="{D07AC4DB-D812-429F-9EA4-6D3C39F3B804}" type="pres">
      <dgm:prSet presAssocID="{A6A1252E-7D68-4F38-BA35-421812034F86}" presName="node" presStyleLbl="node1" presStyleIdx="2" presStyleCnt="6">
        <dgm:presLayoutVars>
          <dgm:bulletEnabled val="1"/>
        </dgm:presLayoutVars>
      </dgm:prSet>
      <dgm:spPr/>
    </dgm:pt>
    <dgm:pt modelId="{34B1D405-63CD-47EE-93B2-DBD54B4BE70E}" type="pres">
      <dgm:prSet presAssocID="{A6A1252E-7D68-4F38-BA35-421812034F86}" presName="dummy" presStyleCnt="0"/>
      <dgm:spPr/>
    </dgm:pt>
    <dgm:pt modelId="{4847CAD1-5933-4051-BB14-DF65EF4DCC64}" type="pres">
      <dgm:prSet presAssocID="{7643CCCC-ED3C-4A54-A0C0-3F4CD9D2898F}" presName="sibTrans" presStyleLbl="sibTrans2D1" presStyleIdx="2" presStyleCnt="6"/>
      <dgm:spPr/>
    </dgm:pt>
    <dgm:pt modelId="{06F2FF87-3B8F-444C-8361-E8130CA5A0B5}" type="pres">
      <dgm:prSet presAssocID="{C7CFD708-262C-44E1-9065-A46A75238DBA}" presName="node" presStyleLbl="node1" presStyleIdx="3" presStyleCnt="6">
        <dgm:presLayoutVars>
          <dgm:bulletEnabled val="1"/>
        </dgm:presLayoutVars>
      </dgm:prSet>
      <dgm:spPr/>
    </dgm:pt>
    <dgm:pt modelId="{EC541B55-B870-4C91-AE9E-B8D030D298CF}" type="pres">
      <dgm:prSet presAssocID="{C7CFD708-262C-44E1-9065-A46A75238DBA}" presName="dummy" presStyleCnt="0"/>
      <dgm:spPr/>
    </dgm:pt>
    <dgm:pt modelId="{442F20C4-9537-485F-A3E7-F12C27F86987}" type="pres">
      <dgm:prSet presAssocID="{2E60E23F-673F-4E3D-9F93-EC18B5A2E3E9}" presName="sibTrans" presStyleLbl="sibTrans2D1" presStyleIdx="3" presStyleCnt="6"/>
      <dgm:spPr/>
    </dgm:pt>
    <dgm:pt modelId="{B2B3CD36-1F10-44DF-BE4B-3EB6779E05AE}" type="pres">
      <dgm:prSet presAssocID="{79D4FE9F-E6E7-4406-847E-9FE788BAE9FD}" presName="node" presStyleLbl="node1" presStyleIdx="4" presStyleCnt="6">
        <dgm:presLayoutVars>
          <dgm:bulletEnabled val="1"/>
        </dgm:presLayoutVars>
      </dgm:prSet>
      <dgm:spPr/>
    </dgm:pt>
    <dgm:pt modelId="{977C0083-E60A-4981-A808-9447C37B830C}" type="pres">
      <dgm:prSet presAssocID="{79D4FE9F-E6E7-4406-847E-9FE788BAE9FD}" presName="dummy" presStyleCnt="0"/>
      <dgm:spPr/>
    </dgm:pt>
    <dgm:pt modelId="{19E7D9B1-14FD-400A-8311-66453A996EEC}" type="pres">
      <dgm:prSet presAssocID="{5E6689C6-F6BD-423B-A210-10C51236DEB5}" presName="sibTrans" presStyleLbl="sibTrans2D1" presStyleIdx="4" presStyleCnt="6"/>
      <dgm:spPr/>
    </dgm:pt>
    <dgm:pt modelId="{F40E818B-A1EB-4905-BB7C-9301D062A9BE}" type="pres">
      <dgm:prSet presAssocID="{75A65BA8-1518-4A16-A2D2-6EC90ACE1D76}" presName="node" presStyleLbl="node1" presStyleIdx="5" presStyleCnt="6">
        <dgm:presLayoutVars>
          <dgm:bulletEnabled val="1"/>
        </dgm:presLayoutVars>
      </dgm:prSet>
      <dgm:spPr/>
    </dgm:pt>
    <dgm:pt modelId="{63CB16E1-5780-4089-88D8-AB3716636DCC}" type="pres">
      <dgm:prSet presAssocID="{75A65BA8-1518-4A16-A2D2-6EC90ACE1D76}" presName="dummy" presStyleCnt="0"/>
      <dgm:spPr/>
    </dgm:pt>
    <dgm:pt modelId="{C2151F56-DEE8-4BF4-B6CA-F0BD119C6A40}" type="pres">
      <dgm:prSet presAssocID="{4BF52F30-9E50-4BC4-9ED1-8E71A26884A4}" presName="sibTrans" presStyleLbl="sibTrans2D1" presStyleIdx="5" presStyleCnt="6"/>
      <dgm:spPr/>
    </dgm:pt>
  </dgm:ptLst>
  <dgm:cxnLst>
    <dgm:cxn modelId="{FB0CF202-8C18-4A99-A2E0-37BD6B18B024}" type="presOf" srcId="{A6A1252E-7D68-4F38-BA35-421812034F86}" destId="{D07AC4DB-D812-429F-9EA4-6D3C39F3B804}" srcOrd="0" destOrd="0" presId="urn:microsoft.com/office/officeart/2005/8/layout/radial6"/>
    <dgm:cxn modelId="{227BD007-D19A-42B4-9DB6-9321D4B38D65}" type="presOf" srcId="{7643CCCC-ED3C-4A54-A0C0-3F4CD9D2898F}" destId="{4847CAD1-5933-4051-BB14-DF65EF4DCC64}" srcOrd="0" destOrd="0" presId="urn:microsoft.com/office/officeart/2005/8/layout/radial6"/>
    <dgm:cxn modelId="{21C53F09-AB2C-43C4-B735-F878418904B1}" srcId="{3B8E5322-01B4-4973-A916-A21EA49E2689}" destId="{C7CFD708-262C-44E1-9065-A46A75238DBA}" srcOrd="3" destOrd="0" parTransId="{A2F1C8E0-5E47-484A-B771-42BBB8D7CE6B}" sibTransId="{2E60E23F-673F-4E3D-9F93-EC18B5A2E3E9}"/>
    <dgm:cxn modelId="{8629740C-07FF-46AC-A031-F1D371E2DE43}" type="presOf" srcId="{4253DDC0-9D3F-463D-9B50-E551E4AFF7AE}" destId="{CA971283-C3B6-4B65-956F-19A32639FA0C}" srcOrd="0" destOrd="0" presId="urn:microsoft.com/office/officeart/2005/8/layout/radial6"/>
    <dgm:cxn modelId="{8A344812-1196-4D0B-BE96-DD99775E5D04}" type="presOf" srcId="{79D4FE9F-E6E7-4406-847E-9FE788BAE9FD}" destId="{B2B3CD36-1F10-44DF-BE4B-3EB6779E05AE}" srcOrd="0" destOrd="0" presId="urn:microsoft.com/office/officeart/2005/8/layout/radial6"/>
    <dgm:cxn modelId="{81D6CF14-A13A-4021-92BC-42FE25FDDAD5}" type="presOf" srcId="{5E6689C6-F6BD-423B-A210-10C51236DEB5}" destId="{19E7D9B1-14FD-400A-8311-66453A996EEC}" srcOrd="0" destOrd="0" presId="urn:microsoft.com/office/officeart/2005/8/layout/radial6"/>
    <dgm:cxn modelId="{B01AC226-3C60-45BC-9733-6B6112D3F63D}" type="presOf" srcId="{4BF52F30-9E50-4BC4-9ED1-8E71A26884A4}" destId="{C2151F56-DEE8-4BF4-B6CA-F0BD119C6A40}" srcOrd="0" destOrd="0" presId="urn:microsoft.com/office/officeart/2005/8/layout/radial6"/>
    <dgm:cxn modelId="{6E478130-8DC7-4BF6-84E1-FC74D35C1C28}" srcId="{3B8E5322-01B4-4973-A916-A21EA49E2689}" destId="{A6A1252E-7D68-4F38-BA35-421812034F86}" srcOrd="2" destOrd="0" parTransId="{D0305FF1-2C42-45D5-943B-68693F057F0F}" sibTransId="{7643CCCC-ED3C-4A54-A0C0-3F4CD9D2898F}"/>
    <dgm:cxn modelId="{5B706563-38B6-43B2-A663-EA43B905BB4A}" type="presOf" srcId="{75A65BA8-1518-4A16-A2D2-6EC90ACE1D76}" destId="{F40E818B-A1EB-4905-BB7C-9301D062A9BE}" srcOrd="0" destOrd="0" presId="urn:microsoft.com/office/officeart/2005/8/layout/radial6"/>
    <dgm:cxn modelId="{073AB24D-6FD0-4B06-9751-C023140F1A07}" srcId="{3B8E5322-01B4-4973-A916-A21EA49E2689}" destId="{79D4FE9F-E6E7-4406-847E-9FE788BAE9FD}" srcOrd="4" destOrd="0" parTransId="{73C88EB6-BD54-4F9C-BD54-95742BE2BE51}" sibTransId="{5E6689C6-F6BD-423B-A210-10C51236DEB5}"/>
    <dgm:cxn modelId="{C4F5B888-8EC8-439C-8C90-D7111CB4B86B}" type="presOf" srcId="{3B8E5322-01B4-4973-A916-A21EA49E2689}" destId="{A041C94B-B313-4C8F-ACEF-885FF8F04BC4}" srcOrd="0" destOrd="0" presId="urn:microsoft.com/office/officeart/2005/8/layout/radial6"/>
    <dgm:cxn modelId="{CFB09193-E1E5-4038-BFC1-FA5E55ED792A}" srcId="{3B8E5322-01B4-4973-A916-A21EA49E2689}" destId="{75A65BA8-1518-4A16-A2D2-6EC90ACE1D76}" srcOrd="5" destOrd="0" parTransId="{C11B7D03-6C7B-47D0-B780-38503AC2366D}" sibTransId="{4BF52F30-9E50-4BC4-9ED1-8E71A26884A4}"/>
    <dgm:cxn modelId="{59FBA694-1CFF-4BD7-A42E-596C848470A2}" type="presOf" srcId="{040FDFC2-A5D6-4A82-AD70-3A488FC106BB}" destId="{17D2ADC9-F3C1-45DD-9169-525CFDBDB9BB}" srcOrd="0" destOrd="0" presId="urn:microsoft.com/office/officeart/2005/8/layout/radial6"/>
    <dgm:cxn modelId="{38E112B1-FCE8-4DBF-9157-53287191D306}" type="presOf" srcId="{831CF920-AE50-4197-B897-6E1E042DD990}" destId="{23B67026-9FC7-448F-8362-E98AC87B76AB}" srcOrd="0" destOrd="0" presId="urn:microsoft.com/office/officeart/2005/8/layout/radial6"/>
    <dgm:cxn modelId="{7A242BB4-3AA6-4F2D-9BCC-E3BB423E092B}" type="presOf" srcId="{2E60E23F-673F-4E3D-9F93-EC18B5A2E3E9}" destId="{442F20C4-9537-485F-A3E7-F12C27F86987}" srcOrd="0" destOrd="0" presId="urn:microsoft.com/office/officeart/2005/8/layout/radial6"/>
    <dgm:cxn modelId="{18817DB4-9D61-470B-95C4-FAFA2059C36A}" type="presOf" srcId="{A4FB2CCD-3AF3-4826-9C14-FDF5CDC8E451}" destId="{820E64BE-A05A-4A5E-AA31-4F6EB32862CA}" srcOrd="0" destOrd="0" presId="urn:microsoft.com/office/officeart/2005/8/layout/radial6"/>
    <dgm:cxn modelId="{74B6E3B8-1346-4D93-94E4-1190FD7B4A75}" srcId="{3B8E5322-01B4-4973-A916-A21EA49E2689}" destId="{4253DDC0-9D3F-463D-9B50-E551E4AFF7AE}" srcOrd="0" destOrd="0" parTransId="{B3A4EFDE-9598-4286-8347-E0ABC852754C}" sibTransId="{831CF920-AE50-4197-B897-6E1E042DD990}"/>
    <dgm:cxn modelId="{CE0F2ACD-5B9B-4DBE-8717-E36C11A85E81}" srcId="{040FDFC2-A5D6-4A82-AD70-3A488FC106BB}" destId="{3B8E5322-01B4-4973-A916-A21EA49E2689}" srcOrd="0" destOrd="0" parTransId="{F2263220-6D01-4D5D-AAE8-08F3C56F002D}" sibTransId="{7CB4D015-CB2A-40B6-B736-505845251C18}"/>
    <dgm:cxn modelId="{C0D38BD3-5363-42D0-AD52-28C17681E4DE}" srcId="{3B8E5322-01B4-4973-A916-A21EA49E2689}" destId="{F8599645-E24C-45C5-838E-3562DF251E02}" srcOrd="1" destOrd="0" parTransId="{698372A0-A602-4042-9D37-1EE262D798F6}" sibTransId="{A4FB2CCD-3AF3-4826-9C14-FDF5CDC8E451}"/>
    <dgm:cxn modelId="{A9FABFF9-6FBE-4B61-966C-4552120A242A}" type="presOf" srcId="{F8599645-E24C-45C5-838E-3562DF251E02}" destId="{5CCB53AB-6ECB-41D3-BE0B-1434B038CE49}" srcOrd="0" destOrd="0" presId="urn:microsoft.com/office/officeart/2005/8/layout/radial6"/>
    <dgm:cxn modelId="{F44FD9FD-96A8-4E8D-8D1F-4FFE394041BE}" type="presOf" srcId="{C7CFD708-262C-44E1-9065-A46A75238DBA}" destId="{06F2FF87-3B8F-444C-8361-E8130CA5A0B5}" srcOrd="0" destOrd="0" presId="urn:microsoft.com/office/officeart/2005/8/layout/radial6"/>
    <dgm:cxn modelId="{3618094E-B747-451D-88CA-B4F7AC50755C}" type="presParOf" srcId="{17D2ADC9-F3C1-45DD-9169-525CFDBDB9BB}" destId="{A041C94B-B313-4C8F-ACEF-885FF8F04BC4}" srcOrd="0" destOrd="0" presId="urn:microsoft.com/office/officeart/2005/8/layout/radial6"/>
    <dgm:cxn modelId="{C10D536A-E026-4C85-8E08-1DE70F1531B6}" type="presParOf" srcId="{17D2ADC9-F3C1-45DD-9169-525CFDBDB9BB}" destId="{CA971283-C3B6-4B65-956F-19A32639FA0C}" srcOrd="1" destOrd="0" presId="urn:microsoft.com/office/officeart/2005/8/layout/radial6"/>
    <dgm:cxn modelId="{C79B57A4-079A-4475-A40B-0956E46914AA}" type="presParOf" srcId="{17D2ADC9-F3C1-45DD-9169-525CFDBDB9BB}" destId="{00A52B14-2ED8-44E5-AF83-CC28CEC53EEC}" srcOrd="2" destOrd="0" presId="urn:microsoft.com/office/officeart/2005/8/layout/radial6"/>
    <dgm:cxn modelId="{BF01FA44-5BDE-4609-88A6-34DAFF3AE994}" type="presParOf" srcId="{17D2ADC9-F3C1-45DD-9169-525CFDBDB9BB}" destId="{23B67026-9FC7-448F-8362-E98AC87B76AB}" srcOrd="3" destOrd="0" presId="urn:microsoft.com/office/officeart/2005/8/layout/radial6"/>
    <dgm:cxn modelId="{9CD62E85-D49A-4056-B3FA-F9BE8E50FA7A}" type="presParOf" srcId="{17D2ADC9-F3C1-45DD-9169-525CFDBDB9BB}" destId="{5CCB53AB-6ECB-41D3-BE0B-1434B038CE49}" srcOrd="4" destOrd="0" presId="urn:microsoft.com/office/officeart/2005/8/layout/radial6"/>
    <dgm:cxn modelId="{6FEED84D-15E4-4885-B182-53A4824EFE24}" type="presParOf" srcId="{17D2ADC9-F3C1-45DD-9169-525CFDBDB9BB}" destId="{E8F15E18-C407-4452-ABBC-F38077447426}" srcOrd="5" destOrd="0" presId="urn:microsoft.com/office/officeart/2005/8/layout/radial6"/>
    <dgm:cxn modelId="{2717092C-0E69-4169-97F5-AFCF3823D943}" type="presParOf" srcId="{17D2ADC9-F3C1-45DD-9169-525CFDBDB9BB}" destId="{820E64BE-A05A-4A5E-AA31-4F6EB32862CA}" srcOrd="6" destOrd="0" presId="urn:microsoft.com/office/officeart/2005/8/layout/radial6"/>
    <dgm:cxn modelId="{B3CEEC60-D609-4944-A746-5D63BAED1B45}" type="presParOf" srcId="{17D2ADC9-F3C1-45DD-9169-525CFDBDB9BB}" destId="{D07AC4DB-D812-429F-9EA4-6D3C39F3B804}" srcOrd="7" destOrd="0" presId="urn:microsoft.com/office/officeart/2005/8/layout/radial6"/>
    <dgm:cxn modelId="{767493E9-9C96-49F1-8875-DAF2ECEF45BC}" type="presParOf" srcId="{17D2ADC9-F3C1-45DD-9169-525CFDBDB9BB}" destId="{34B1D405-63CD-47EE-93B2-DBD54B4BE70E}" srcOrd="8" destOrd="0" presId="urn:microsoft.com/office/officeart/2005/8/layout/radial6"/>
    <dgm:cxn modelId="{CC22EB81-7FB4-4D96-89FD-D521C77FDEE3}" type="presParOf" srcId="{17D2ADC9-F3C1-45DD-9169-525CFDBDB9BB}" destId="{4847CAD1-5933-4051-BB14-DF65EF4DCC64}" srcOrd="9" destOrd="0" presId="urn:microsoft.com/office/officeart/2005/8/layout/radial6"/>
    <dgm:cxn modelId="{589490DA-3CF6-4EAB-8E87-8E73E9E5A15A}" type="presParOf" srcId="{17D2ADC9-F3C1-45DD-9169-525CFDBDB9BB}" destId="{06F2FF87-3B8F-444C-8361-E8130CA5A0B5}" srcOrd="10" destOrd="0" presId="urn:microsoft.com/office/officeart/2005/8/layout/radial6"/>
    <dgm:cxn modelId="{4DFE582C-F901-4B86-B223-00C984091051}" type="presParOf" srcId="{17D2ADC9-F3C1-45DD-9169-525CFDBDB9BB}" destId="{EC541B55-B870-4C91-AE9E-B8D030D298CF}" srcOrd="11" destOrd="0" presId="urn:microsoft.com/office/officeart/2005/8/layout/radial6"/>
    <dgm:cxn modelId="{CA67CDAD-CD27-4DF5-9F24-3D3B00E25A28}" type="presParOf" srcId="{17D2ADC9-F3C1-45DD-9169-525CFDBDB9BB}" destId="{442F20C4-9537-485F-A3E7-F12C27F86987}" srcOrd="12" destOrd="0" presId="urn:microsoft.com/office/officeart/2005/8/layout/radial6"/>
    <dgm:cxn modelId="{3393504D-72E8-4B06-96D1-736C6AAD7416}" type="presParOf" srcId="{17D2ADC9-F3C1-45DD-9169-525CFDBDB9BB}" destId="{B2B3CD36-1F10-44DF-BE4B-3EB6779E05AE}" srcOrd="13" destOrd="0" presId="urn:microsoft.com/office/officeart/2005/8/layout/radial6"/>
    <dgm:cxn modelId="{D5AFEB2A-1F18-4C4B-B9F0-62B095075ED9}" type="presParOf" srcId="{17D2ADC9-F3C1-45DD-9169-525CFDBDB9BB}" destId="{977C0083-E60A-4981-A808-9447C37B830C}" srcOrd="14" destOrd="0" presId="urn:microsoft.com/office/officeart/2005/8/layout/radial6"/>
    <dgm:cxn modelId="{F725A4E7-6D9D-475C-B550-6D01D7239A5B}" type="presParOf" srcId="{17D2ADC9-F3C1-45DD-9169-525CFDBDB9BB}" destId="{19E7D9B1-14FD-400A-8311-66453A996EEC}" srcOrd="15" destOrd="0" presId="urn:microsoft.com/office/officeart/2005/8/layout/radial6"/>
    <dgm:cxn modelId="{327ADA22-5F52-4E50-9CDC-0B72AEA23DE4}" type="presParOf" srcId="{17D2ADC9-F3C1-45DD-9169-525CFDBDB9BB}" destId="{F40E818B-A1EB-4905-BB7C-9301D062A9BE}" srcOrd="16" destOrd="0" presId="urn:microsoft.com/office/officeart/2005/8/layout/radial6"/>
    <dgm:cxn modelId="{8A09C3D3-3CF5-4ED0-A888-B55DDD96C47B}" type="presParOf" srcId="{17D2ADC9-F3C1-45DD-9169-525CFDBDB9BB}" destId="{63CB16E1-5780-4089-88D8-AB3716636DCC}" srcOrd="17" destOrd="0" presId="urn:microsoft.com/office/officeart/2005/8/layout/radial6"/>
    <dgm:cxn modelId="{88447789-677F-4CFB-B1AD-2FB01C8F337C}" type="presParOf" srcId="{17D2ADC9-F3C1-45DD-9169-525CFDBDB9BB}" destId="{C2151F56-DEE8-4BF4-B6CA-F0BD119C6A40}"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0B83A7D-C989-4C16-82B5-3B46DAF0934E}" type="doc">
      <dgm:prSet loTypeId="urn:diagrams.loki3.com/VaryingWidthList" loCatId="list" qsTypeId="urn:microsoft.com/office/officeart/2009/2/quickstyle/3d8" qsCatId="3D" csTypeId="urn:microsoft.com/office/officeart/2005/8/colors/accent0_1" csCatId="mainScheme" phldr="1"/>
      <dgm:spPr/>
      <dgm:t>
        <a:bodyPr/>
        <a:lstStyle/>
        <a:p>
          <a:endParaRPr lang="en-GB"/>
        </a:p>
      </dgm:t>
    </dgm:pt>
    <dgm:pt modelId="{FB182931-631E-4D51-9A3E-E152604F4456}">
      <dgm:prSet phldrT="[Text]"/>
      <dgm:spPr/>
      <dgm:t>
        <a:bodyPr/>
        <a:lstStyle/>
        <a:p>
          <a:pPr>
            <a:buFont typeface="Arial" panose="020B0604020202020204" pitchFamily="34" charset="0"/>
            <a:buChar char="•"/>
          </a:pPr>
          <a:r>
            <a:rPr lang="en-AU" dirty="0"/>
            <a:t>Get organised</a:t>
          </a:r>
          <a:endParaRPr lang="en-GB" dirty="0"/>
        </a:p>
      </dgm:t>
    </dgm:pt>
    <dgm:pt modelId="{D74A2D1D-8CD3-4CC2-B04A-5C99D4D35904}" type="parTrans" cxnId="{773218EB-AF31-4848-A9A7-39C9A3C2B5A1}">
      <dgm:prSet/>
      <dgm:spPr/>
      <dgm:t>
        <a:bodyPr/>
        <a:lstStyle/>
        <a:p>
          <a:endParaRPr lang="en-GB"/>
        </a:p>
      </dgm:t>
    </dgm:pt>
    <dgm:pt modelId="{344FE0E8-D82B-4B69-9E47-9BBF02F23289}" type="sibTrans" cxnId="{773218EB-AF31-4848-A9A7-39C9A3C2B5A1}">
      <dgm:prSet/>
      <dgm:spPr/>
      <dgm:t>
        <a:bodyPr/>
        <a:lstStyle/>
        <a:p>
          <a:endParaRPr lang="en-GB"/>
        </a:p>
      </dgm:t>
    </dgm:pt>
    <dgm:pt modelId="{7EAEEC81-5984-424E-AE39-33755097FD10}">
      <dgm:prSet/>
      <dgm:spPr/>
      <dgm:t>
        <a:bodyPr/>
        <a:lstStyle/>
        <a:p>
          <a:r>
            <a:rPr lang="en-AU"/>
            <a:t>Plan and prioritise</a:t>
          </a:r>
          <a:endParaRPr lang="en-AU" dirty="0"/>
        </a:p>
      </dgm:t>
    </dgm:pt>
    <dgm:pt modelId="{17AC3F9E-E58C-4934-85CA-7CA651AD313E}" type="parTrans" cxnId="{5069B776-DE61-494D-B8DE-F1221AF1495E}">
      <dgm:prSet/>
      <dgm:spPr/>
      <dgm:t>
        <a:bodyPr/>
        <a:lstStyle/>
        <a:p>
          <a:endParaRPr lang="en-GB"/>
        </a:p>
      </dgm:t>
    </dgm:pt>
    <dgm:pt modelId="{869FA7F2-3E74-439F-AEAB-1947619B4883}" type="sibTrans" cxnId="{5069B776-DE61-494D-B8DE-F1221AF1495E}">
      <dgm:prSet/>
      <dgm:spPr/>
      <dgm:t>
        <a:bodyPr/>
        <a:lstStyle/>
        <a:p>
          <a:endParaRPr lang="en-GB"/>
        </a:p>
      </dgm:t>
    </dgm:pt>
    <dgm:pt modelId="{FD826E1A-8657-4D13-936C-F1CEF26CA751}">
      <dgm:prSet/>
      <dgm:spPr/>
      <dgm:t>
        <a:bodyPr/>
        <a:lstStyle/>
        <a:p>
          <a:r>
            <a:rPr lang="en-AU" dirty="0"/>
            <a:t>Speed-read</a:t>
          </a:r>
        </a:p>
      </dgm:t>
    </dgm:pt>
    <dgm:pt modelId="{6F71E13C-815E-4A57-9FB9-C2FB57E31F9A}" type="parTrans" cxnId="{2EC52C3A-2D82-481B-82EF-AEA5FCF261B7}">
      <dgm:prSet/>
      <dgm:spPr/>
      <dgm:t>
        <a:bodyPr/>
        <a:lstStyle/>
        <a:p>
          <a:endParaRPr lang="en-GB"/>
        </a:p>
      </dgm:t>
    </dgm:pt>
    <dgm:pt modelId="{471393BB-30A3-41E1-A78F-5E60124A5C66}" type="sibTrans" cxnId="{2EC52C3A-2D82-481B-82EF-AEA5FCF261B7}">
      <dgm:prSet/>
      <dgm:spPr/>
      <dgm:t>
        <a:bodyPr/>
        <a:lstStyle/>
        <a:p>
          <a:endParaRPr lang="en-GB"/>
        </a:p>
      </dgm:t>
    </dgm:pt>
    <dgm:pt modelId="{B4FC1CAF-DB7F-46B6-B556-E894F6E0F584}">
      <dgm:prSet/>
      <dgm:spPr/>
      <dgm:t>
        <a:bodyPr/>
        <a:lstStyle/>
        <a:p>
          <a:r>
            <a:rPr lang="en-AU"/>
            <a:t>Find synergies</a:t>
          </a:r>
          <a:endParaRPr lang="en-AU" dirty="0"/>
        </a:p>
      </dgm:t>
    </dgm:pt>
    <dgm:pt modelId="{95560238-A40B-4180-8D02-F5D7B71F916E}" type="parTrans" cxnId="{9BA78EBD-9397-4DA4-A87F-349AE508CF95}">
      <dgm:prSet/>
      <dgm:spPr/>
      <dgm:t>
        <a:bodyPr/>
        <a:lstStyle/>
        <a:p>
          <a:endParaRPr lang="en-GB"/>
        </a:p>
      </dgm:t>
    </dgm:pt>
    <dgm:pt modelId="{87E2144A-7834-40F3-9384-4C951BAE99CB}" type="sibTrans" cxnId="{9BA78EBD-9397-4DA4-A87F-349AE508CF95}">
      <dgm:prSet/>
      <dgm:spPr/>
      <dgm:t>
        <a:bodyPr/>
        <a:lstStyle/>
        <a:p>
          <a:endParaRPr lang="en-GB"/>
        </a:p>
      </dgm:t>
    </dgm:pt>
    <dgm:pt modelId="{E87D0F1F-182E-41C9-900F-CEE52579052B}">
      <dgm:prSet/>
      <dgm:spPr/>
      <dgm:t>
        <a:bodyPr/>
        <a:lstStyle/>
        <a:p>
          <a:r>
            <a:rPr lang="en-AU" dirty="0"/>
            <a:t>Block out time </a:t>
          </a:r>
        </a:p>
      </dgm:t>
    </dgm:pt>
    <dgm:pt modelId="{9FDF1B5F-0277-406D-80EA-CCB6066D71E0}" type="parTrans" cxnId="{848F52A9-4968-4EA8-B3BE-BA40CA0F5B4F}">
      <dgm:prSet/>
      <dgm:spPr/>
      <dgm:t>
        <a:bodyPr/>
        <a:lstStyle/>
        <a:p>
          <a:endParaRPr lang="en-GB"/>
        </a:p>
      </dgm:t>
    </dgm:pt>
    <dgm:pt modelId="{9338047D-2997-498E-BED2-87F63FC419AD}" type="sibTrans" cxnId="{848F52A9-4968-4EA8-B3BE-BA40CA0F5B4F}">
      <dgm:prSet/>
      <dgm:spPr/>
      <dgm:t>
        <a:bodyPr/>
        <a:lstStyle/>
        <a:p>
          <a:endParaRPr lang="en-GB"/>
        </a:p>
      </dgm:t>
    </dgm:pt>
    <dgm:pt modelId="{8EF7A028-AC7C-44D5-B643-21ED3D5B340E}">
      <dgm:prSet/>
      <dgm:spPr/>
      <dgm:t>
        <a:bodyPr/>
        <a:lstStyle/>
        <a:p>
          <a:r>
            <a:rPr lang="en-AU"/>
            <a:t>Snippets</a:t>
          </a:r>
          <a:endParaRPr lang="en-AU" dirty="0"/>
        </a:p>
      </dgm:t>
    </dgm:pt>
    <dgm:pt modelId="{DEBEAEEB-F5DA-41BD-B383-8C7CDEA0F738}" type="parTrans" cxnId="{A60C8D81-09F3-4A04-A79F-AC69A447156B}">
      <dgm:prSet/>
      <dgm:spPr/>
      <dgm:t>
        <a:bodyPr/>
        <a:lstStyle/>
        <a:p>
          <a:endParaRPr lang="en-GB"/>
        </a:p>
      </dgm:t>
    </dgm:pt>
    <dgm:pt modelId="{63C57225-A094-408B-A081-02A9D0D8F3CF}" type="sibTrans" cxnId="{A60C8D81-09F3-4A04-A79F-AC69A447156B}">
      <dgm:prSet/>
      <dgm:spPr/>
      <dgm:t>
        <a:bodyPr/>
        <a:lstStyle/>
        <a:p>
          <a:endParaRPr lang="en-GB"/>
        </a:p>
      </dgm:t>
    </dgm:pt>
    <dgm:pt modelId="{5B92CEBD-9E0A-4334-8805-A976445AF6C0}">
      <dgm:prSet/>
      <dgm:spPr/>
      <dgm:t>
        <a:bodyPr/>
        <a:lstStyle/>
        <a:p>
          <a:r>
            <a:rPr lang="en-AU"/>
            <a:t>Study groups</a:t>
          </a:r>
          <a:endParaRPr lang="en-AU" dirty="0"/>
        </a:p>
      </dgm:t>
    </dgm:pt>
    <dgm:pt modelId="{35E50B12-CB49-4599-BBE4-5148DA2761A5}" type="parTrans" cxnId="{62DA4C49-AB59-45A9-AF1E-5BA25C29BE79}">
      <dgm:prSet/>
      <dgm:spPr/>
      <dgm:t>
        <a:bodyPr/>
        <a:lstStyle/>
        <a:p>
          <a:endParaRPr lang="en-GB"/>
        </a:p>
      </dgm:t>
    </dgm:pt>
    <dgm:pt modelId="{756E2554-6BF5-4BD7-9B99-DD8F14C9852F}" type="sibTrans" cxnId="{62DA4C49-AB59-45A9-AF1E-5BA25C29BE79}">
      <dgm:prSet/>
      <dgm:spPr/>
      <dgm:t>
        <a:bodyPr/>
        <a:lstStyle/>
        <a:p>
          <a:endParaRPr lang="en-GB"/>
        </a:p>
      </dgm:t>
    </dgm:pt>
    <dgm:pt modelId="{90D4E8EA-FBEF-4FCF-A389-00441ECAA770}">
      <dgm:prSet/>
      <dgm:spPr/>
      <dgm:t>
        <a:bodyPr/>
        <a:lstStyle/>
        <a:p>
          <a:r>
            <a:rPr lang="en-AU"/>
            <a:t>Best time</a:t>
          </a:r>
          <a:endParaRPr lang="en-AU" dirty="0"/>
        </a:p>
      </dgm:t>
    </dgm:pt>
    <dgm:pt modelId="{533FCE34-B12C-4AF4-B2E1-70F7FAC06958}" type="parTrans" cxnId="{0D875B3A-7DAD-4C47-A435-DD0CF6157F3B}">
      <dgm:prSet/>
      <dgm:spPr/>
      <dgm:t>
        <a:bodyPr/>
        <a:lstStyle/>
        <a:p>
          <a:endParaRPr lang="en-GB"/>
        </a:p>
      </dgm:t>
    </dgm:pt>
    <dgm:pt modelId="{F66A45C9-2065-4299-A71E-B9320FA3C12C}" type="sibTrans" cxnId="{0D875B3A-7DAD-4C47-A435-DD0CF6157F3B}">
      <dgm:prSet/>
      <dgm:spPr/>
      <dgm:t>
        <a:bodyPr/>
        <a:lstStyle/>
        <a:p>
          <a:endParaRPr lang="en-GB"/>
        </a:p>
      </dgm:t>
    </dgm:pt>
    <dgm:pt modelId="{AD451951-7E56-4BF5-B43F-BC59FE8F2065}">
      <dgm:prSet/>
      <dgm:spPr/>
      <dgm:t>
        <a:bodyPr/>
        <a:lstStyle/>
        <a:p>
          <a:r>
            <a:rPr lang="en-AU"/>
            <a:t>Self-negotiation</a:t>
          </a:r>
          <a:endParaRPr lang="en-AU" dirty="0"/>
        </a:p>
      </dgm:t>
    </dgm:pt>
    <dgm:pt modelId="{89218B6C-B268-4978-9D0C-BDB9B3FE3649}" type="parTrans" cxnId="{00B18E04-D45C-40EC-ADD0-0635478EBD07}">
      <dgm:prSet/>
      <dgm:spPr/>
      <dgm:t>
        <a:bodyPr/>
        <a:lstStyle/>
        <a:p>
          <a:endParaRPr lang="en-GB"/>
        </a:p>
      </dgm:t>
    </dgm:pt>
    <dgm:pt modelId="{5A98436B-EF29-446D-8D94-1FCB1FAFCCAA}" type="sibTrans" cxnId="{00B18E04-D45C-40EC-ADD0-0635478EBD07}">
      <dgm:prSet/>
      <dgm:spPr/>
      <dgm:t>
        <a:bodyPr/>
        <a:lstStyle/>
        <a:p>
          <a:endParaRPr lang="en-GB"/>
        </a:p>
      </dgm:t>
    </dgm:pt>
    <dgm:pt modelId="{1E9AF632-2F78-42FB-83B2-CEA8766FD057}">
      <dgm:prSet/>
      <dgm:spPr/>
      <dgm:t>
        <a:bodyPr/>
        <a:lstStyle/>
        <a:p>
          <a:r>
            <a:rPr lang="en-AU"/>
            <a:t>Back-up</a:t>
          </a:r>
          <a:endParaRPr lang="en-AU" dirty="0"/>
        </a:p>
      </dgm:t>
    </dgm:pt>
    <dgm:pt modelId="{4C095526-9E88-449D-B12A-2F3E0A78ECDC}" type="parTrans" cxnId="{552488B0-2992-4BFC-AFA6-62C8E0A39E59}">
      <dgm:prSet/>
      <dgm:spPr/>
      <dgm:t>
        <a:bodyPr/>
        <a:lstStyle/>
        <a:p>
          <a:endParaRPr lang="en-GB"/>
        </a:p>
      </dgm:t>
    </dgm:pt>
    <dgm:pt modelId="{27AABA61-6110-4636-A72D-CEC15E526A02}" type="sibTrans" cxnId="{552488B0-2992-4BFC-AFA6-62C8E0A39E59}">
      <dgm:prSet/>
      <dgm:spPr/>
      <dgm:t>
        <a:bodyPr/>
        <a:lstStyle/>
        <a:p>
          <a:endParaRPr lang="en-GB"/>
        </a:p>
      </dgm:t>
    </dgm:pt>
    <dgm:pt modelId="{E836FFFF-C5D6-4F69-8E8B-C5D4E77ED006}" type="pres">
      <dgm:prSet presAssocID="{C0B83A7D-C989-4C16-82B5-3B46DAF0934E}" presName="Name0" presStyleCnt="0">
        <dgm:presLayoutVars>
          <dgm:resizeHandles/>
        </dgm:presLayoutVars>
      </dgm:prSet>
      <dgm:spPr/>
    </dgm:pt>
    <dgm:pt modelId="{5F276F37-F341-466A-950F-4AB1ED6D12C1}" type="pres">
      <dgm:prSet presAssocID="{FB182931-631E-4D51-9A3E-E152604F4456}" presName="text" presStyleLbl="node1" presStyleIdx="0" presStyleCnt="10">
        <dgm:presLayoutVars>
          <dgm:bulletEnabled val="1"/>
        </dgm:presLayoutVars>
      </dgm:prSet>
      <dgm:spPr/>
    </dgm:pt>
    <dgm:pt modelId="{A450C0AE-4762-43A8-82DD-232840D1AD9E}" type="pres">
      <dgm:prSet presAssocID="{344FE0E8-D82B-4B69-9E47-9BBF02F23289}" presName="space" presStyleCnt="0"/>
      <dgm:spPr/>
    </dgm:pt>
    <dgm:pt modelId="{36B63F02-4ED4-4917-BCB4-06AE4901B66D}" type="pres">
      <dgm:prSet presAssocID="{7EAEEC81-5984-424E-AE39-33755097FD10}" presName="text" presStyleLbl="node1" presStyleIdx="1" presStyleCnt="10">
        <dgm:presLayoutVars>
          <dgm:bulletEnabled val="1"/>
        </dgm:presLayoutVars>
      </dgm:prSet>
      <dgm:spPr/>
    </dgm:pt>
    <dgm:pt modelId="{A68262BC-DE3D-4DF6-B74D-A60CAEB831AA}" type="pres">
      <dgm:prSet presAssocID="{869FA7F2-3E74-439F-AEAB-1947619B4883}" presName="space" presStyleCnt="0"/>
      <dgm:spPr/>
    </dgm:pt>
    <dgm:pt modelId="{ABB12362-2D75-4BA6-A479-AB9D709D8FC6}" type="pres">
      <dgm:prSet presAssocID="{FD826E1A-8657-4D13-936C-F1CEF26CA751}" presName="text" presStyleLbl="node1" presStyleIdx="2" presStyleCnt="10">
        <dgm:presLayoutVars>
          <dgm:bulletEnabled val="1"/>
        </dgm:presLayoutVars>
      </dgm:prSet>
      <dgm:spPr/>
    </dgm:pt>
    <dgm:pt modelId="{F5FD596B-88DC-4C0B-8518-351609D252A9}" type="pres">
      <dgm:prSet presAssocID="{471393BB-30A3-41E1-A78F-5E60124A5C66}" presName="space" presStyleCnt="0"/>
      <dgm:spPr/>
    </dgm:pt>
    <dgm:pt modelId="{8BCF195F-488E-4A57-B9E0-38784E19528F}" type="pres">
      <dgm:prSet presAssocID="{B4FC1CAF-DB7F-46B6-B556-E894F6E0F584}" presName="text" presStyleLbl="node1" presStyleIdx="3" presStyleCnt="10">
        <dgm:presLayoutVars>
          <dgm:bulletEnabled val="1"/>
        </dgm:presLayoutVars>
      </dgm:prSet>
      <dgm:spPr/>
    </dgm:pt>
    <dgm:pt modelId="{45BEFBB4-9AD5-4A09-AB8F-1B5E6B9E8FBB}" type="pres">
      <dgm:prSet presAssocID="{87E2144A-7834-40F3-9384-4C951BAE99CB}" presName="space" presStyleCnt="0"/>
      <dgm:spPr/>
    </dgm:pt>
    <dgm:pt modelId="{AEC55BDC-5E96-4A23-97B5-984FE9297176}" type="pres">
      <dgm:prSet presAssocID="{E87D0F1F-182E-41C9-900F-CEE52579052B}" presName="text" presStyleLbl="node1" presStyleIdx="4" presStyleCnt="10">
        <dgm:presLayoutVars>
          <dgm:bulletEnabled val="1"/>
        </dgm:presLayoutVars>
      </dgm:prSet>
      <dgm:spPr/>
    </dgm:pt>
    <dgm:pt modelId="{2E919A4E-31BD-46C8-85A0-05FBDDA4F2A8}" type="pres">
      <dgm:prSet presAssocID="{9338047D-2997-498E-BED2-87F63FC419AD}" presName="space" presStyleCnt="0"/>
      <dgm:spPr/>
    </dgm:pt>
    <dgm:pt modelId="{AA0069B9-1FBE-47ED-A302-34CD127856FA}" type="pres">
      <dgm:prSet presAssocID="{8EF7A028-AC7C-44D5-B643-21ED3D5B340E}" presName="text" presStyleLbl="node1" presStyleIdx="5" presStyleCnt="10">
        <dgm:presLayoutVars>
          <dgm:bulletEnabled val="1"/>
        </dgm:presLayoutVars>
      </dgm:prSet>
      <dgm:spPr/>
    </dgm:pt>
    <dgm:pt modelId="{3784F062-CB2F-46E4-A30F-B3F89B3CE98A}" type="pres">
      <dgm:prSet presAssocID="{63C57225-A094-408B-A081-02A9D0D8F3CF}" presName="space" presStyleCnt="0"/>
      <dgm:spPr/>
    </dgm:pt>
    <dgm:pt modelId="{B4F5691C-5184-4137-95A8-11131A1C76D8}" type="pres">
      <dgm:prSet presAssocID="{5B92CEBD-9E0A-4334-8805-A976445AF6C0}" presName="text" presStyleLbl="node1" presStyleIdx="6" presStyleCnt="10">
        <dgm:presLayoutVars>
          <dgm:bulletEnabled val="1"/>
        </dgm:presLayoutVars>
      </dgm:prSet>
      <dgm:spPr/>
    </dgm:pt>
    <dgm:pt modelId="{9EFE5825-B535-4B69-949B-A239241E97A2}" type="pres">
      <dgm:prSet presAssocID="{756E2554-6BF5-4BD7-9B99-DD8F14C9852F}" presName="space" presStyleCnt="0"/>
      <dgm:spPr/>
    </dgm:pt>
    <dgm:pt modelId="{CA6C034E-FDD5-4D4B-BD1E-BF4DD07C5EC0}" type="pres">
      <dgm:prSet presAssocID="{90D4E8EA-FBEF-4FCF-A389-00441ECAA770}" presName="text" presStyleLbl="node1" presStyleIdx="7" presStyleCnt="10">
        <dgm:presLayoutVars>
          <dgm:bulletEnabled val="1"/>
        </dgm:presLayoutVars>
      </dgm:prSet>
      <dgm:spPr/>
    </dgm:pt>
    <dgm:pt modelId="{8A717638-2E73-490C-9E5C-B4016492974B}" type="pres">
      <dgm:prSet presAssocID="{F66A45C9-2065-4299-A71E-B9320FA3C12C}" presName="space" presStyleCnt="0"/>
      <dgm:spPr/>
    </dgm:pt>
    <dgm:pt modelId="{37239606-DC67-4E1E-AE87-26C6E4C10005}" type="pres">
      <dgm:prSet presAssocID="{AD451951-7E56-4BF5-B43F-BC59FE8F2065}" presName="text" presStyleLbl="node1" presStyleIdx="8" presStyleCnt="10">
        <dgm:presLayoutVars>
          <dgm:bulletEnabled val="1"/>
        </dgm:presLayoutVars>
      </dgm:prSet>
      <dgm:spPr/>
    </dgm:pt>
    <dgm:pt modelId="{EDE73043-83C0-49CA-A275-846BE6CC5C39}" type="pres">
      <dgm:prSet presAssocID="{5A98436B-EF29-446D-8D94-1FCB1FAFCCAA}" presName="space" presStyleCnt="0"/>
      <dgm:spPr/>
    </dgm:pt>
    <dgm:pt modelId="{3C865C17-171B-4E14-B19A-059945DA28C8}" type="pres">
      <dgm:prSet presAssocID="{1E9AF632-2F78-42FB-83B2-CEA8766FD057}" presName="text" presStyleLbl="node1" presStyleIdx="9" presStyleCnt="10">
        <dgm:presLayoutVars>
          <dgm:bulletEnabled val="1"/>
        </dgm:presLayoutVars>
      </dgm:prSet>
      <dgm:spPr/>
    </dgm:pt>
  </dgm:ptLst>
  <dgm:cxnLst>
    <dgm:cxn modelId="{D9E56204-DBDD-4F1E-A640-F94632060683}" type="presOf" srcId="{1E9AF632-2F78-42FB-83B2-CEA8766FD057}" destId="{3C865C17-171B-4E14-B19A-059945DA28C8}" srcOrd="0" destOrd="0" presId="urn:diagrams.loki3.com/VaryingWidthList"/>
    <dgm:cxn modelId="{00B18E04-D45C-40EC-ADD0-0635478EBD07}" srcId="{C0B83A7D-C989-4C16-82B5-3B46DAF0934E}" destId="{AD451951-7E56-4BF5-B43F-BC59FE8F2065}" srcOrd="8" destOrd="0" parTransId="{89218B6C-B268-4978-9D0C-BDB9B3FE3649}" sibTransId="{5A98436B-EF29-446D-8D94-1FCB1FAFCCAA}"/>
    <dgm:cxn modelId="{E1EFDB12-A919-43E0-80AD-CCAB75491A19}" type="presOf" srcId="{B4FC1CAF-DB7F-46B6-B556-E894F6E0F584}" destId="{8BCF195F-488E-4A57-B9E0-38784E19528F}" srcOrd="0" destOrd="0" presId="urn:diagrams.loki3.com/VaryingWidthList"/>
    <dgm:cxn modelId="{8DBE0115-D615-4E61-9726-26B8A626E91D}" type="presOf" srcId="{E87D0F1F-182E-41C9-900F-CEE52579052B}" destId="{AEC55BDC-5E96-4A23-97B5-984FE9297176}" srcOrd="0" destOrd="0" presId="urn:diagrams.loki3.com/VaryingWidthList"/>
    <dgm:cxn modelId="{C02EF523-FDB2-497C-A17A-5F30809DEFEF}" type="presOf" srcId="{FB182931-631E-4D51-9A3E-E152604F4456}" destId="{5F276F37-F341-466A-950F-4AB1ED6D12C1}" srcOrd="0" destOrd="0" presId="urn:diagrams.loki3.com/VaryingWidthList"/>
    <dgm:cxn modelId="{00A7F930-A99A-4E6A-9E47-75B5B30FC0E6}" type="presOf" srcId="{5B92CEBD-9E0A-4334-8805-A976445AF6C0}" destId="{B4F5691C-5184-4137-95A8-11131A1C76D8}" srcOrd="0" destOrd="0" presId="urn:diagrams.loki3.com/VaryingWidthList"/>
    <dgm:cxn modelId="{2EC52C3A-2D82-481B-82EF-AEA5FCF261B7}" srcId="{C0B83A7D-C989-4C16-82B5-3B46DAF0934E}" destId="{FD826E1A-8657-4D13-936C-F1CEF26CA751}" srcOrd="2" destOrd="0" parTransId="{6F71E13C-815E-4A57-9FB9-C2FB57E31F9A}" sibTransId="{471393BB-30A3-41E1-A78F-5E60124A5C66}"/>
    <dgm:cxn modelId="{0D875B3A-7DAD-4C47-A435-DD0CF6157F3B}" srcId="{C0B83A7D-C989-4C16-82B5-3B46DAF0934E}" destId="{90D4E8EA-FBEF-4FCF-A389-00441ECAA770}" srcOrd="7" destOrd="0" parTransId="{533FCE34-B12C-4AF4-B2E1-70F7FAC06958}" sibTransId="{F66A45C9-2065-4299-A71E-B9320FA3C12C}"/>
    <dgm:cxn modelId="{CDA04F5F-545D-43C3-BA12-ED15618B47A4}" type="presOf" srcId="{FD826E1A-8657-4D13-936C-F1CEF26CA751}" destId="{ABB12362-2D75-4BA6-A479-AB9D709D8FC6}" srcOrd="0" destOrd="0" presId="urn:diagrams.loki3.com/VaryingWidthList"/>
    <dgm:cxn modelId="{C9E53860-441A-401A-9537-F70379DF7320}" type="presOf" srcId="{8EF7A028-AC7C-44D5-B643-21ED3D5B340E}" destId="{AA0069B9-1FBE-47ED-A302-34CD127856FA}" srcOrd="0" destOrd="0" presId="urn:diagrams.loki3.com/VaryingWidthList"/>
    <dgm:cxn modelId="{62DA4C49-AB59-45A9-AF1E-5BA25C29BE79}" srcId="{C0B83A7D-C989-4C16-82B5-3B46DAF0934E}" destId="{5B92CEBD-9E0A-4334-8805-A976445AF6C0}" srcOrd="6" destOrd="0" parTransId="{35E50B12-CB49-4599-BBE4-5148DA2761A5}" sibTransId="{756E2554-6BF5-4BD7-9B99-DD8F14C9852F}"/>
    <dgm:cxn modelId="{5069B776-DE61-494D-B8DE-F1221AF1495E}" srcId="{C0B83A7D-C989-4C16-82B5-3B46DAF0934E}" destId="{7EAEEC81-5984-424E-AE39-33755097FD10}" srcOrd="1" destOrd="0" parTransId="{17AC3F9E-E58C-4934-85CA-7CA651AD313E}" sibTransId="{869FA7F2-3E74-439F-AEAB-1947619B4883}"/>
    <dgm:cxn modelId="{A60C8D81-09F3-4A04-A79F-AC69A447156B}" srcId="{C0B83A7D-C989-4C16-82B5-3B46DAF0934E}" destId="{8EF7A028-AC7C-44D5-B643-21ED3D5B340E}" srcOrd="5" destOrd="0" parTransId="{DEBEAEEB-F5DA-41BD-B383-8C7CDEA0F738}" sibTransId="{63C57225-A094-408B-A081-02A9D0D8F3CF}"/>
    <dgm:cxn modelId="{848F52A9-4968-4EA8-B3BE-BA40CA0F5B4F}" srcId="{C0B83A7D-C989-4C16-82B5-3B46DAF0934E}" destId="{E87D0F1F-182E-41C9-900F-CEE52579052B}" srcOrd="4" destOrd="0" parTransId="{9FDF1B5F-0277-406D-80EA-CCB6066D71E0}" sibTransId="{9338047D-2997-498E-BED2-87F63FC419AD}"/>
    <dgm:cxn modelId="{552488B0-2992-4BFC-AFA6-62C8E0A39E59}" srcId="{C0B83A7D-C989-4C16-82B5-3B46DAF0934E}" destId="{1E9AF632-2F78-42FB-83B2-CEA8766FD057}" srcOrd="9" destOrd="0" parTransId="{4C095526-9E88-449D-B12A-2F3E0A78ECDC}" sibTransId="{27AABA61-6110-4636-A72D-CEC15E526A02}"/>
    <dgm:cxn modelId="{9BA78EBD-9397-4DA4-A87F-349AE508CF95}" srcId="{C0B83A7D-C989-4C16-82B5-3B46DAF0934E}" destId="{B4FC1CAF-DB7F-46B6-B556-E894F6E0F584}" srcOrd="3" destOrd="0" parTransId="{95560238-A40B-4180-8D02-F5D7B71F916E}" sibTransId="{87E2144A-7834-40F3-9384-4C951BAE99CB}"/>
    <dgm:cxn modelId="{D20A70C5-6B12-4A28-B1EB-3610F3C5048E}" type="presOf" srcId="{7EAEEC81-5984-424E-AE39-33755097FD10}" destId="{36B63F02-4ED4-4917-BCB4-06AE4901B66D}" srcOrd="0" destOrd="0" presId="urn:diagrams.loki3.com/VaryingWidthList"/>
    <dgm:cxn modelId="{EAAEC7E4-98D9-4A6C-A214-D475170BBCA5}" type="presOf" srcId="{AD451951-7E56-4BF5-B43F-BC59FE8F2065}" destId="{37239606-DC67-4E1E-AE87-26C6E4C10005}" srcOrd="0" destOrd="0" presId="urn:diagrams.loki3.com/VaryingWidthList"/>
    <dgm:cxn modelId="{773218EB-AF31-4848-A9A7-39C9A3C2B5A1}" srcId="{C0B83A7D-C989-4C16-82B5-3B46DAF0934E}" destId="{FB182931-631E-4D51-9A3E-E152604F4456}" srcOrd="0" destOrd="0" parTransId="{D74A2D1D-8CD3-4CC2-B04A-5C99D4D35904}" sibTransId="{344FE0E8-D82B-4B69-9E47-9BBF02F23289}"/>
    <dgm:cxn modelId="{C801ECED-A3C4-491E-8B6E-B86647C3C692}" type="presOf" srcId="{C0B83A7D-C989-4C16-82B5-3B46DAF0934E}" destId="{E836FFFF-C5D6-4F69-8E8B-C5D4E77ED006}" srcOrd="0" destOrd="0" presId="urn:diagrams.loki3.com/VaryingWidthList"/>
    <dgm:cxn modelId="{2E63CBFD-DA65-4169-9602-228D29F2813E}" type="presOf" srcId="{90D4E8EA-FBEF-4FCF-A389-00441ECAA770}" destId="{CA6C034E-FDD5-4D4B-BD1E-BF4DD07C5EC0}" srcOrd="0" destOrd="0" presId="urn:diagrams.loki3.com/VaryingWidthList"/>
    <dgm:cxn modelId="{4AF28A88-D897-41E8-9E60-5D4077B6B166}" type="presParOf" srcId="{E836FFFF-C5D6-4F69-8E8B-C5D4E77ED006}" destId="{5F276F37-F341-466A-950F-4AB1ED6D12C1}" srcOrd="0" destOrd="0" presId="urn:diagrams.loki3.com/VaryingWidthList"/>
    <dgm:cxn modelId="{FAFC5262-E5E8-4142-9F27-B02468C4D9C9}" type="presParOf" srcId="{E836FFFF-C5D6-4F69-8E8B-C5D4E77ED006}" destId="{A450C0AE-4762-43A8-82DD-232840D1AD9E}" srcOrd="1" destOrd="0" presId="urn:diagrams.loki3.com/VaryingWidthList"/>
    <dgm:cxn modelId="{48FC647F-F6FA-41BC-8A7C-232F782882F0}" type="presParOf" srcId="{E836FFFF-C5D6-4F69-8E8B-C5D4E77ED006}" destId="{36B63F02-4ED4-4917-BCB4-06AE4901B66D}" srcOrd="2" destOrd="0" presId="urn:diagrams.loki3.com/VaryingWidthList"/>
    <dgm:cxn modelId="{4D075F28-53D0-4FD0-A5E1-06FE653DD646}" type="presParOf" srcId="{E836FFFF-C5D6-4F69-8E8B-C5D4E77ED006}" destId="{A68262BC-DE3D-4DF6-B74D-A60CAEB831AA}" srcOrd="3" destOrd="0" presId="urn:diagrams.loki3.com/VaryingWidthList"/>
    <dgm:cxn modelId="{4AC154A1-C36D-401A-872D-C48E0153A1F0}" type="presParOf" srcId="{E836FFFF-C5D6-4F69-8E8B-C5D4E77ED006}" destId="{ABB12362-2D75-4BA6-A479-AB9D709D8FC6}" srcOrd="4" destOrd="0" presId="urn:diagrams.loki3.com/VaryingWidthList"/>
    <dgm:cxn modelId="{33F69DC4-C077-43BB-AF41-4441AE2CD4F5}" type="presParOf" srcId="{E836FFFF-C5D6-4F69-8E8B-C5D4E77ED006}" destId="{F5FD596B-88DC-4C0B-8518-351609D252A9}" srcOrd="5" destOrd="0" presId="urn:diagrams.loki3.com/VaryingWidthList"/>
    <dgm:cxn modelId="{A29E3FD9-DA4D-4E1A-80B0-7B46A6207771}" type="presParOf" srcId="{E836FFFF-C5D6-4F69-8E8B-C5D4E77ED006}" destId="{8BCF195F-488E-4A57-B9E0-38784E19528F}" srcOrd="6" destOrd="0" presId="urn:diagrams.loki3.com/VaryingWidthList"/>
    <dgm:cxn modelId="{D4B3BB9F-F915-4434-8778-83CF0B6043C1}" type="presParOf" srcId="{E836FFFF-C5D6-4F69-8E8B-C5D4E77ED006}" destId="{45BEFBB4-9AD5-4A09-AB8F-1B5E6B9E8FBB}" srcOrd="7" destOrd="0" presId="urn:diagrams.loki3.com/VaryingWidthList"/>
    <dgm:cxn modelId="{4C029323-700D-4292-8D30-62367A18577D}" type="presParOf" srcId="{E836FFFF-C5D6-4F69-8E8B-C5D4E77ED006}" destId="{AEC55BDC-5E96-4A23-97B5-984FE9297176}" srcOrd="8" destOrd="0" presId="urn:diagrams.loki3.com/VaryingWidthList"/>
    <dgm:cxn modelId="{9E451384-552F-4458-9B21-196EED509091}" type="presParOf" srcId="{E836FFFF-C5D6-4F69-8E8B-C5D4E77ED006}" destId="{2E919A4E-31BD-46C8-85A0-05FBDDA4F2A8}" srcOrd="9" destOrd="0" presId="urn:diagrams.loki3.com/VaryingWidthList"/>
    <dgm:cxn modelId="{8F4ADA0E-85BF-459D-A3CD-017A1A54C046}" type="presParOf" srcId="{E836FFFF-C5D6-4F69-8E8B-C5D4E77ED006}" destId="{AA0069B9-1FBE-47ED-A302-34CD127856FA}" srcOrd="10" destOrd="0" presId="urn:diagrams.loki3.com/VaryingWidthList"/>
    <dgm:cxn modelId="{C849774D-3586-4FA3-9728-90717420B819}" type="presParOf" srcId="{E836FFFF-C5D6-4F69-8E8B-C5D4E77ED006}" destId="{3784F062-CB2F-46E4-A30F-B3F89B3CE98A}" srcOrd="11" destOrd="0" presId="urn:diagrams.loki3.com/VaryingWidthList"/>
    <dgm:cxn modelId="{E791C462-CBA7-4B3F-A341-542DD43A6A60}" type="presParOf" srcId="{E836FFFF-C5D6-4F69-8E8B-C5D4E77ED006}" destId="{B4F5691C-5184-4137-95A8-11131A1C76D8}" srcOrd="12" destOrd="0" presId="urn:diagrams.loki3.com/VaryingWidthList"/>
    <dgm:cxn modelId="{12BE3F54-335B-4B87-88E9-CF6EE2C494E2}" type="presParOf" srcId="{E836FFFF-C5D6-4F69-8E8B-C5D4E77ED006}" destId="{9EFE5825-B535-4B69-949B-A239241E97A2}" srcOrd="13" destOrd="0" presId="urn:diagrams.loki3.com/VaryingWidthList"/>
    <dgm:cxn modelId="{690E6ED9-45F4-469E-BEEF-1EC46E3AFEA8}" type="presParOf" srcId="{E836FFFF-C5D6-4F69-8E8B-C5D4E77ED006}" destId="{CA6C034E-FDD5-4D4B-BD1E-BF4DD07C5EC0}" srcOrd="14" destOrd="0" presId="urn:diagrams.loki3.com/VaryingWidthList"/>
    <dgm:cxn modelId="{2E3C468E-BD31-4EE0-A424-E0EDD2ECCDA3}" type="presParOf" srcId="{E836FFFF-C5D6-4F69-8E8B-C5D4E77ED006}" destId="{8A717638-2E73-490C-9E5C-B4016492974B}" srcOrd="15" destOrd="0" presId="urn:diagrams.loki3.com/VaryingWidthList"/>
    <dgm:cxn modelId="{F45C4974-97E3-4214-B80A-24BE21905345}" type="presParOf" srcId="{E836FFFF-C5D6-4F69-8E8B-C5D4E77ED006}" destId="{37239606-DC67-4E1E-AE87-26C6E4C10005}" srcOrd="16" destOrd="0" presId="urn:diagrams.loki3.com/VaryingWidthList"/>
    <dgm:cxn modelId="{9F836D29-0883-4CCB-B63B-F1533A538C7C}" type="presParOf" srcId="{E836FFFF-C5D6-4F69-8E8B-C5D4E77ED006}" destId="{EDE73043-83C0-49CA-A275-846BE6CC5C39}" srcOrd="17" destOrd="0" presId="urn:diagrams.loki3.com/VaryingWidthList"/>
    <dgm:cxn modelId="{148FACD3-326E-427F-8FE0-DEA423623F10}" type="presParOf" srcId="{E836FFFF-C5D6-4F69-8E8B-C5D4E77ED006}" destId="{3C865C17-171B-4E14-B19A-059945DA28C8}" srcOrd="18"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51F56-DEE8-4BF4-B6CA-F0BD119C6A40}">
      <dsp:nvSpPr>
        <dsp:cNvPr id="0" name=""/>
        <dsp:cNvSpPr/>
      </dsp:nvSpPr>
      <dsp:spPr>
        <a:xfrm>
          <a:off x="1775929" y="605773"/>
          <a:ext cx="4132456" cy="4132456"/>
        </a:xfrm>
        <a:prstGeom prst="blockArc">
          <a:avLst>
            <a:gd name="adj1" fmla="val 12600000"/>
            <a:gd name="adj2" fmla="val 16200000"/>
            <a:gd name="adj3" fmla="val 4526"/>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9E7D9B1-14FD-400A-8311-66453A996EEC}">
      <dsp:nvSpPr>
        <dsp:cNvPr id="0" name=""/>
        <dsp:cNvSpPr/>
      </dsp:nvSpPr>
      <dsp:spPr>
        <a:xfrm>
          <a:off x="1775929" y="605773"/>
          <a:ext cx="4132456" cy="4132456"/>
        </a:xfrm>
        <a:prstGeom prst="blockArc">
          <a:avLst>
            <a:gd name="adj1" fmla="val 9000000"/>
            <a:gd name="adj2" fmla="val 12600000"/>
            <a:gd name="adj3" fmla="val 4526"/>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42F20C4-9537-485F-A3E7-F12C27F86987}">
      <dsp:nvSpPr>
        <dsp:cNvPr id="0" name=""/>
        <dsp:cNvSpPr/>
      </dsp:nvSpPr>
      <dsp:spPr>
        <a:xfrm>
          <a:off x="1775929" y="605773"/>
          <a:ext cx="4132456" cy="4132456"/>
        </a:xfrm>
        <a:prstGeom prst="blockArc">
          <a:avLst>
            <a:gd name="adj1" fmla="val 5400000"/>
            <a:gd name="adj2" fmla="val 9000000"/>
            <a:gd name="adj3" fmla="val 4526"/>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847CAD1-5933-4051-BB14-DF65EF4DCC64}">
      <dsp:nvSpPr>
        <dsp:cNvPr id="0" name=""/>
        <dsp:cNvSpPr/>
      </dsp:nvSpPr>
      <dsp:spPr>
        <a:xfrm>
          <a:off x="1775929" y="605773"/>
          <a:ext cx="4132456" cy="4132456"/>
        </a:xfrm>
        <a:prstGeom prst="blockArc">
          <a:avLst>
            <a:gd name="adj1" fmla="val 1800000"/>
            <a:gd name="adj2" fmla="val 5400000"/>
            <a:gd name="adj3" fmla="val 4526"/>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20E64BE-A05A-4A5E-AA31-4F6EB32862CA}">
      <dsp:nvSpPr>
        <dsp:cNvPr id="0" name=""/>
        <dsp:cNvSpPr/>
      </dsp:nvSpPr>
      <dsp:spPr>
        <a:xfrm>
          <a:off x="1775929" y="605773"/>
          <a:ext cx="4132456" cy="4132456"/>
        </a:xfrm>
        <a:prstGeom prst="blockArc">
          <a:avLst>
            <a:gd name="adj1" fmla="val 19800000"/>
            <a:gd name="adj2" fmla="val 1800000"/>
            <a:gd name="adj3" fmla="val 4526"/>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3B67026-9FC7-448F-8362-E98AC87B76AB}">
      <dsp:nvSpPr>
        <dsp:cNvPr id="0" name=""/>
        <dsp:cNvSpPr/>
      </dsp:nvSpPr>
      <dsp:spPr>
        <a:xfrm>
          <a:off x="1775929" y="605773"/>
          <a:ext cx="4132456" cy="4132456"/>
        </a:xfrm>
        <a:prstGeom prst="blockArc">
          <a:avLst>
            <a:gd name="adj1" fmla="val 16200000"/>
            <a:gd name="adj2" fmla="val 19800000"/>
            <a:gd name="adj3" fmla="val 4526"/>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041C94B-B313-4C8F-ACEF-885FF8F04BC4}">
      <dsp:nvSpPr>
        <dsp:cNvPr id="0" name=""/>
        <dsp:cNvSpPr/>
      </dsp:nvSpPr>
      <dsp:spPr>
        <a:xfrm>
          <a:off x="2914449" y="1744293"/>
          <a:ext cx="1855416" cy="1855416"/>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Thinking like a lawyer</a:t>
          </a:r>
          <a:endParaRPr lang="en-GB" sz="2800" kern="1200" dirty="0"/>
        </a:p>
      </dsp:txBody>
      <dsp:txXfrm>
        <a:off x="3186168" y="2016012"/>
        <a:ext cx="1311978" cy="1311978"/>
      </dsp:txXfrm>
    </dsp:sp>
    <dsp:sp modelId="{CA971283-C3B6-4B65-956F-19A32639FA0C}">
      <dsp:nvSpPr>
        <dsp:cNvPr id="0" name=""/>
        <dsp:cNvSpPr/>
      </dsp:nvSpPr>
      <dsp:spPr>
        <a:xfrm>
          <a:off x="3192761" y="3134"/>
          <a:ext cx="1298791" cy="129879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Non-assumptive thinking</a:t>
          </a:r>
          <a:endParaRPr lang="en-GB" sz="1100" kern="1200" dirty="0"/>
        </a:p>
      </dsp:txBody>
      <dsp:txXfrm>
        <a:off x="3382965" y="193338"/>
        <a:ext cx="918383" cy="918383"/>
      </dsp:txXfrm>
    </dsp:sp>
    <dsp:sp modelId="{5CCB53AB-6ECB-41D3-BE0B-1434B038CE49}">
      <dsp:nvSpPr>
        <dsp:cNvPr id="0" name=""/>
        <dsp:cNvSpPr/>
      </dsp:nvSpPr>
      <dsp:spPr>
        <a:xfrm>
          <a:off x="4941675" y="1012870"/>
          <a:ext cx="1298791" cy="129879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Facts over emotions</a:t>
          </a:r>
          <a:endParaRPr lang="en-GB" sz="1100" kern="1200" dirty="0"/>
        </a:p>
      </dsp:txBody>
      <dsp:txXfrm>
        <a:off x="5131879" y="1203074"/>
        <a:ext cx="918383" cy="918383"/>
      </dsp:txXfrm>
    </dsp:sp>
    <dsp:sp modelId="{D07AC4DB-D812-429F-9EA4-6D3C39F3B804}">
      <dsp:nvSpPr>
        <dsp:cNvPr id="0" name=""/>
        <dsp:cNvSpPr/>
      </dsp:nvSpPr>
      <dsp:spPr>
        <a:xfrm>
          <a:off x="4941675" y="3032341"/>
          <a:ext cx="1298791" cy="129879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Tolerance of ambiguity</a:t>
          </a:r>
          <a:endParaRPr lang="en-GB" sz="1100" kern="1200" dirty="0"/>
        </a:p>
      </dsp:txBody>
      <dsp:txXfrm>
        <a:off x="5131879" y="3222545"/>
        <a:ext cx="918383" cy="918383"/>
      </dsp:txXfrm>
    </dsp:sp>
    <dsp:sp modelId="{06F2FF87-3B8F-444C-8361-E8130CA5A0B5}">
      <dsp:nvSpPr>
        <dsp:cNvPr id="0" name=""/>
        <dsp:cNvSpPr/>
      </dsp:nvSpPr>
      <dsp:spPr>
        <a:xfrm>
          <a:off x="3192761" y="4042077"/>
          <a:ext cx="1298791" cy="129879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Seeing connections between facts, documents and laws</a:t>
          </a:r>
          <a:endParaRPr lang="en-GB" sz="1100" kern="1200" dirty="0"/>
        </a:p>
      </dsp:txBody>
      <dsp:txXfrm>
        <a:off x="3382965" y="4232281"/>
        <a:ext cx="918383" cy="918383"/>
      </dsp:txXfrm>
    </dsp:sp>
    <dsp:sp modelId="{B2B3CD36-1F10-44DF-BE4B-3EB6779E05AE}">
      <dsp:nvSpPr>
        <dsp:cNvPr id="0" name=""/>
        <dsp:cNvSpPr/>
      </dsp:nvSpPr>
      <dsp:spPr>
        <a:xfrm>
          <a:off x="1443847" y="3032341"/>
          <a:ext cx="1298791" cy="129879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Verbal mapping and ordering</a:t>
          </a:r>
          <a:endParaRPr lang="en-GB" sz="1100" kern="1200" dirty="0"/>
        </a:p>
      </dsp:txBody>
      <dsp:txXfrm>
        <a:off x="1634051" y="3222545"/>
        <a:ext cx="918383" cy="918383"/>
      </dsp:txXfrm>
    </dsp:sp>
    <dsp:sp modelId="{F40E818B-A1EB-4905-BB7C-9301D062A9BE}">
      <dsp:nvSpPr>
        <dsp:cNvPr id="0" name=""/>
        <dsp:cNvSpPr/>
      </dsp:nvSpPr>
      <dsp:spPr>
        <a:xfrm>
          <a:off x="1443847" y="1012870"/>
          <a:ext cx="1298791" cy="129879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Automatic devil’s advocacy</a:t>
          </a:r>
          <a:endParaRPr lang="en-GB" sz="1100" kern="1200" dirty="0"/>
        </a:p>
      </dsp:txBody>
      <dsp:txXfrm>
        <a:off x="1634051" y="1203074"/>
        <a:ext cx="918383" cy="918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76F37-F341-466A-950F-4AB1ED6D12C1}">
      <dsp:nvSpPr>
        <dsp:cNvPr id="0" name=""/>
        <dsp:cNvSpPr/>
      </dsp:nvSpPr>
      <dsp:spPr>
        <a:xfrm>
          <a:off x="2701450" y="3514"/>
          <a:ext cx="2250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AU" sz="2900" kern="1200" dirty="0"/>
            <a:t>Get organised</a:t>
          </a:r>
          <a:endParaRPr lang="en-GB" sz="2900" kern="1200" dirty="0"/>
        </a:p>
      </dsp:txBody>
      <dsp:txXfrm>
        <a:off x="2701450" y="3514"/>
        <a:ext cx="2250000" cy="570320"/>
      </dsp:txXfrm>
    </dsp:sp>
    <dsp:sp modelId="{36B63F02-4ED4-4917-BCB4-06AE4901B66D}">
      <dsp:nvSpPr>
        <dsp:cNvPr id="0" name=""/>
        <dsp:cNvSpPr/>
      </dsp:nvSpPr>
      <dsp:spPr>
        <a:xfrm>
          <a:off x="2386450" y="602351"/>
          <a:ext cx="2880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Plan and prioritise</a:t>
          </a:r>
          <a:endParaRPr lang="en-AU" sz="2900" kern="1200" dirty="0"/>
        </a:p>
      </dsp:txBody>
      <dsp:txXfrm>
        <a:off x="2386450" y="602351"/>
        <a:ext cx="2880000" cy="570320"/>
      </dsp:txXfrm>
    </dsp:sp>
    <dsp:sp modelId="{ABB12362-2D75-4BA6-A479-AB9D709D8FC6}">
      <dsp:nvSpPr>
        <dsp:cNvPr id="0" name=""/>
        <dsp:cNvSpPr/>
      </dsp:nvSpPr>
      <dsp:spPr>
        <a:xfrm>
          <a:off x="2881450" y="1201188"/>
          <a:ext cx="1890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dirty="0"/>
            <a:t>Speed-read</a:t>
          </a:r>
        </a:p>
      </dsp:txBody>
      <dsp:txXfrm>
        <a:off x="2881450" y="1201188"/>
        <a:ext cx="1890000" cy="570320"/>
      </dsp:txXfrm>
    </dsp:sp>
    <dsp:sp modelId="{8BCF195F-488E-4A57-B9E0-38784E19528F}">
      <dsp:nvSpPr>
        <dsp:cNvPr id="0" name=""/>
        <dsp:cNvSpPr/>
      </dsp:nvSpPr>
      <dsp:spPr>
        <a:xfrm>
          <a:off x="2678950" y="1800024"/>
          <a:ext cx="2295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Find synergies</a:t>
          </a:r>
          <a:endParaRPr lang="en-AU" sz="2900" kern="1200" dirty="0"/>
        </a:p>
      </dsp:txBody>
      <dsp:txXfrm>
        <a:off x="2678950" y="1800024"/>
        <a:ext cx="2295000" cy="570320"/>
      </dsp:txXfrm>
    </dsp:sp>
    <dsp:sp modelId="{AEC55BDC-5E96-4A23-97B5-984FE9297176}">
      <dsp:nvSpPr>
        <dsp:cNvPr id="0" name=""/>
        <dsp:cNvSpPr/>
      </dsp:nvSpPr>
      <dsp:spPr>
        <a:xfrm>
          <a:off x="2660623" y="2398861"/>
          <a:ext cx="2331653"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dirty="0"/>
            <a:t>Block out time </a:t>
          </a:r>
        </a:p>
      </dsp:txBody>
      <dsp:txXfrm>
        <a:off x="2660623" y="2398861"/>
        <a:ext cx="2331653" cy="570320"/>
      </dsp:txXfrm>
    </dsp:sp>
    <dsp:sp modelId="{AA0069B9-1FBE-47ED-A302-34CD127856FA}">
      <dsp:nvSpPr>
        <dsp:cNvPr id="0" name=""/>
        <dsp:cNvSpPr/>
      </dsp:nvSpPr>
      <dsp:spPr>
        <a:xfrm>
          <a:off x="3106450" y="2997698"/>
          <a:ext cx="1440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Snippets</a:t>
          </a:r>
          <a:endParaRPr lang="en-AU" sz="2900" kern="1200" dirty="0"/>
        </a:p>
      </dsp:txBody>
      <dsp:txXfrm>
        <a:off x="3106450" y="2997698"/>
        <a:ext cx="1440000" cy="570320"/>
      </dsp:txXfrm>
    </dsp:sp>
    <dsp:sp modelId="{B4F5691C-5184-4137-95A8-11131A1C76D8}">
      <dsp:nvSpPr>
        <dsp:cNvPr id="0" name=""/>
        <dsp:cNvSpPr/>
      </dsp:nvSpPr>
      <dsp:spPr>
        <a:xfrm>
          <a:off x="2768950" y="3596535"/>
          <a:ext cx="2115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Study groups</a:t>
          </a:r>
          <a:endParaRPr lang="en-AU" sz="2900" kern="1200" dirty="0"/>
        </a:p>
      </dsp:txBody>
      <dsp:txXfrm>
        <a:off x="2768950" y="3596535"/>
        <a:ext cx="2115000" cy="570320"/>
      </dsp:txXfrm>
    </dsp:sp>
    <dsp:sp modelId="{CA6C034E-FDD5-4D4B-BD1E-BF4DD07C5EC0}">
      <dsp:nvSpPr>
        <dsp:cNvPr id="0" name=""/>
        <dsp:cNvSpPr/>
      </dsp:nvSpPr>
      <dsp:spPr>
        <a:xfrm>
          <a:off x="3038950" y="4195372"/>
          <a:ext cx="1575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Best time</a:t>
          </a:r>
          <a:endParaRPr lang="en-AU" sz="2900" kern="1200" dirty="0"/>
        </a:p>
      </dsp:txBody>
      <dsp:txXfrm>
        <a:off x="3038950" y="4195372"/>
        <a:ext cx="1575000" cy="570320"/>
      </dsp:txXfrm>
    </dsp:sp>
    <dsp:sp modelId="{37239606-DC67-4E1E-AE87-26C6E4C10005}">
      <dsp:nvSpPr>
        <dsp:cNvPr id="0" name=""/>
        <dsp:cNvSpPr/>
      </dsp:nvSpPr>
      <dsp:spPr>
        <a:xfrm>
          <a:off x="2543950" y="4794208"/>
          <a:ext cx="2565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Self-negotiation</a:t>
          </a:r>
          <a:endParaRPr lang="en-AU" sz="2900" kern="1200" dirty="0"/>
        </a:p>
      </dsp:txBody>
      <dsp:txXfrm>
        <a:off x="2543950" y="4794208"/>
        <a:ext cx="2565000" cy="570320"/>
      </dsp:txXfrm>
    </dsp:sp>
    <dsp:sp modelId="{3C865C17-171B-4E14-B19A-059945DA28C8}">
      <dsp:nvSpPr>
        <dsp:cNvPr id="0" name=""/>
        <dsp:cNvSpPr/>
      </dsp:nvSpPr>
      <dsp:spPr>
        <a:xfrm>
          <a:off x="3151450" y="5393045"/>
          <a:ext cx="1350000" cy="570320"/>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AU" sz="2900" kern="1200"/>
            <a:t>Back-up</a:t>
          </a:r>
          <a:endParaRPr lang="en-AU" sz="2900" kern="1200" dirty="0"/>
        </a:p>
      </dsp:txBody>
      <dsp:txXfrm>
        <a:off x="3151450" y="5393045"/>
        <a:ext cx="1350000" cy="57032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0B2A9-5FE2-481B-A5A2-B2DDDF38CD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80E428-AB00-4222-A71B-F5FA3F629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CDC84-8D97-42BD-B000-0DE4ACEF714E}" type="datetimeFigureOut">
              <a:rPr lang="en-US" smtClean="0"/>
              <a:t>8/4/2022</a:t>
            </a:fld>
            <a:endParaRPr lang="en-US"/>
          </a:p>
        </p:txBody>
      </p:sp>
      <p:sp>
        <p:nvSpPr>
          <p:cNvPr id="4" name="Footer Placeholder 3">
            <a:extLst>
              <a:ext uri="{FF2B5EF4-FFF2-40B4-BE49-F238E27FC236}">
                <a16:creationId xmlns:a16="http://schemas.microsoft.com/office/drawing/2014/main" id="{66CC5450-4660-4B2F-9071-6B668361E0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06F424-D271-470D-A6DF-3274EBE14C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32B61A-8503-4333-A964-837D1871B43D}" type="slidenum">
              <a:rPr lang="en-US" smtClean="0"/>
              <a:t>‹#›</a:t>
            </a:fld>
            <a:endParaRPr lang="en-US"/>
          </a:p>
        </p:txBody>
      </p:sp>
    </p:spTree>
    <p:extLst>
      <p:ext uri="{BB962C8B-B14F-4D97-AF65-F5344CB8AC3E}">
        <p14:creationId xmlns:p14="http://schemas.microsoft.com/office/powerpoint/2010/main" val="86806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4B49E-1D15-42CC-9DDA-C83E43D2EBD2}" type="datetimeFigureOut">
              <a:rPr lang="en-US" smtClean="0"/>
              <a:t>8/4/2022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37D09-3CAD-4F04-AF45-2E5ADFB255F2}" type="slidenum">
              <a:rPr lang="en-US" smtClean="0"/>
              <a:t>‹#›</a:t>
            </a:fld>
            <a:endParaRPr lang="en-US"/>
          </a:p>
        </p:txBody>
      </p:sp>
    </p:spTree>
    <p:extLst>
      <p:ext uri="{BB962C8B-B14F-4D97-AF65-F5344CB8AC3E}">
        <p14:creationId xmlns:p14="http://schemas.microsoft.com/office/powerpoint/2010/main" val="139425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39678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125682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1936986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7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18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634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52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4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78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38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12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Date Placeholder 11">
            <a:extLst>
              <a:ext uri="{FF2B5EF4-FFF2-40B4-BE49-F238E27FC236}">
                <a16:creationId xmlns:a16="http://schemas.microsoft.com/office/drawing/2014/main" id="{4215B687-8A22-4948-AEEC-F386B6CCA440}"/>
              </a:ext>
            </a:extLst>
          </p:cNvPr>
          <p:cNvSpPr>
            <a:spLocks noGrp="1"/>
          </p:cNvSpPr>
          <p:nvPr>
            <p:ph type="dt" sz="half" idx="10"/>
          </p:nvPr>
        </p:nvSpPr>
        <p:spPr/>
        <p:txBody>
          <a:bodyPr/>
          <a:lstStyle/>
          <a:p>
            <a:fld id="{83EC59C8-1E03-E843-96A5-B3F87A3C76B6}" type="datetimeFigureOut">
              <a:rPr lang="en-US" smtClean="0"/>
              <a:pPr/>
              <a:t>8/4/2022</a:t>
            </a:fld>
            <a:endParaRPr lang="en-US"/>
          </a:p>
        </p:txBody>
      </p:sp>
      <p:sp>
        <p:nvSpPr>
          <p:cNvPr id="13" name="Footer Placeholder 12">
            <a:extLst>
              <a:ext uri="{FF2B5EF4-FFF2-40B4-BE49-F238E27FC236}">
                <a16:creationId xmlns:a16="http://schemas.microsoft.com/office/drawing/2014/main" id="{62045B59-9D05-4A35-A9AC-E4605BE8DC49}"/>
              </a:ext>
            </a:extLst>
          </p:cNvPr>
          <p:cNvSpPr>
            <a:spLocks noGrp="1"/>
          </p:cNvSpPr>
          <p:nvPr>
            <p:ph type="ftr" sz="quarter" idx="11"/>
          </p:nvPr>
        </p:nvSpPr>
        <p:spPr>
          <a:xfrm>
            <a:off x="0" y="6126164"/>
            <a:ext cx="9144000" cy="731836"/>
          </a:xfrm>
          <a:blipFill dpi="0" rotWithShape="1">
            <a:blip r:embed="rId2">
              <a:extLst>
                <a:ext uri="{28A0092B-C50C-407E-A947-70E740481C1C}">
                  <a14:useLocalDpi xmlns:a14="http://schemas.microsoft.com/office/drawing/2010/main" val="0"/>
                </a:ext>
              </a:extLst>
            </a:blip>
            <a:srcRect/>
            <a:stretch>
              <a:fillRect/>
            </a:stretch>
          </a:blipFill>
        </p:spPr>
        <p:txBody>
          <a:bodyPr/>
          <a:lstStyle/>
          <a:p>
            <a:endParaRPr lang="en-US" dirty="0"/>
          </a:p>
        </p:txBody>
      </p:sp>
      <p:sp>
        <p:nvSpPr>
          <p:cNvPr id="14" name="Slide Number Placeholder 13">
            <a:extLst>
              <a:ext uri="{FF2B5EF4-FFF2-40B4-BE49-F238E27FC236}">
                <a16:creationId xmlns:a16="http://schemas.microsoft.com/office/drawing/2014/main" id="{F0D28CB8-4F79-4EC9-BE62-BF045AB71623}"/>
              </a:ext>
            </a:extLst>
          </p:cNvPr>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770801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04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5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666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18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634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52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4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784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3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83EC59C8-1E03-E843-96A5-B3F87A3C76B6}"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3526638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123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043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5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666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7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18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634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52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7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83EC59C8-1E03-E843-96A5-B3F87A3C76B6}"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4138718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38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123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043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58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666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7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18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634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52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89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83EC59C8-1E03-E843-96A5-B3F87A3C76B6}"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38386290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784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38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123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043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358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66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83EC59C8-1E03-E843-96A5-B3F87A3C76B6}"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56166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C59C8-1E03-E843-96A5-B3F87A3C76B6}"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4117853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161907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83EC59C8-1E03-E843-96A5-B3F87A3C76B6}"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E67C7-E641-AE4E-8297-F11A6E3022D9}" type="slidenum">
              <a:rPr lang="en-US" smtClean="0"/>
              <a:pPr/>
              <a:t>‹#›</a:t>
            </a:fld>
            <a:endParaRPr lang="en-US"/>
          </a:p>
        </p:txBody>
      </p:sp>
    </p:spTree>
    <p:extLst>
      <p:ext uri="{BB962C8B-B14F-4D97-AF65-F5344CB8AC3E}">
        <p14:creationId xmlns:p14="http://schemas.microsoft.com/office/powerpoint/2010/main" val="417115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C59C8-1E03-E843-96A5-B3F87A3C76B6}"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67C7-E641-AE4E-8297-F11A6E3022D9}" type="slidenum">
              <a:rPr lang="en-US" smtClean="0"/>
              <a:pPr/>
              <a:t>‹#›</a:t>
            </a:fld>
            <a:endParaRPr lang="en-US"/>
          </a:p>
        </p:txBody>
      </p:sp>
    </p:spTree>
    <p:extLst>
      <p:ext uri="{BB962C8B-B14F-4D97-AF65-F5344CB8AC3E}">
        <p14:creationId xmlns:p14="http://schemas.microsoft.com/office/powerpoint/2010/main" val="1618386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64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64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640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C59C8-1E03-E843-96A5-B3F87A3C76B6}" type="datetimeFigureOut">
              <a:rPr lang="en-US" smtClean="0">
                <a:solidFill>
                  <a:prstClr val="black">
                    <a:tint val="75000"/>
                  </a:prstClr>
                </a:solidFill>
              </a:rPr>
              <a:pPr/>
              <a:t>8/4/2022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E67C7-E641-AE4E-8297-F11A6E3022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564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g"/><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g"/><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36DD1C8-BF0D-471E-97CA-8B236D1D2C53}"/>
              </a:ext>
            </a:extLst>
          </p:cNvPr>
          <p:cNvSpPr>
            <a:spLocks noGrp="1"/>
          </p:cNvSpPr>
          <p:nvPr>
            <p:ph type="subTitle" idx="1"/>
          </p:nvPr>
        </p:nvSpPr>
        <p:spPr>
          <a:xfrm>
            <a:off x="3642041" y="1606729"/>
            <a:ext cx="4898913" cy="1853657"/>
          </a:xfrm>
        </p:spPr>
        <p:txBody>
          <a:bodyPr>
            <a:normAutofit fontScale="25000" lnSpcReduction="20000"/>
          </a:bodyPr>
          <a:lstStyle/>
          <a:p>
            <a:pPr algn="l"/>
            <a:r>
              <a:rPr lang="en-AU" sz="9600" b="1" i="1" dirty="0">
                <a:solidFill>
                  <a:schemeClr val="tx1"/>
                </a:solidFill>
              </a:rPr>
              <a:t>Connecting with Law</a:t>
            </a:r>
            <a:endParaRPr lang="en-US" sz="9600" b="1" i="1" dirty="0">
              <a:solidFill>
                <a:schemeClr val="tx1"/>
              </a:solidFill>
            </a:endParaRPr>
          </a:p>
          <a:p>
            <a:pPr algn="l"/>
            <a:r>
              <a:rPr lang="en-AU" sz="6400" dirty="0">
                <a:solidFill>
                  <a:schemeClr val="tx1"/>
                </a:solidFill>
              </a:rPr>
              <a:t>Fifth Edition</a:t>
            </a:r>
            <a:endParaRPr lang="en-US" sz="6400" dirty="0">
              <a:solidFill>
                <a:schemeClr val="tx1"/>
              </a:solidFill>
            </a:endParaRPr>
          </a:p>
          <a:p>
            <a:pPr algn="l"/>
            <a:r>
              <a:rPr lang="en-US" sz="6400" dirty="0">
                <a:solidFill>
                  <a:schemeClr val="tx1"/>
                </a:solidFill>
              </a:rPr>
              <a:t>Michelle Sanson and Thalia Anthony</a:t>
            </a:r>
          </a:p>
          <a:p>
            <a:pPr algn="l"/>
            <a:endParaRPr lang="en-AU" sz="6400" dirty="0">
              <a:solidFill>
                <a:schemeClr val="tx1"/>
              </a:solidFill>
            </a:endParaRPr>
          </a:p>
          <a:p>
            <a:pPr algn="l"/>
            <a:r>
              <a:rPr lang="en-AU" sz="6400" dirty="0">
                <a:solidFill>
                  <a:schemeClr val="tx1"/>
                </a:solidFill>
              </a:rPr>
              <a:t>Teaching and Learning Resource material prepared by Michelle Sanson and Thalia Anthony, based on content from </a:t>
            </a:r>
            <a:r>
              <a:rPr lang="en-AU" sz="6400" i="1" dirty="0">
                <a:solidFill>
                  <a:schemeClr val="tx1"/>
                </a:solidFill>
              </a:rPr>
              <a:t>Connecting with Law, </a:t>
            </a:r>
            <a:r>
              <a:rPr lang="en-AU" sz="6400" dirty="0">
                <a:solidFill>
                  <a:schemeClr val="tx1"/>
                </a:solidFill>
              </a:rPr>
              <a:t>Fifth edition </a:t>
            </a:r>
            <a:endParaRPr lang="en-US" sz="6400" dirty="0">
              <a:solidFill>
                <a:schemeClr val="tx1"/>
              </a:solidFill>
            </a:endParaRPr>
          </a:p>
        </p:txBody>
      </p:sp>
      <p:sp>
        <p:nvSpPr>
          <p:cNvPr id="5" name="Rectangle 4">
            <a:extLst>
              <a:ext uri="{FF2B5EF4-FFF2-40B4-BE49-F238E27FC236}">
                <a16:creationId xmlns:a16="http://schemas.microsoft.com/office/drawing/2014/main" id="{37EA769B-E5FF-4E2A-886F-12CFE0F77947}"/>
              </a:ext>
            </a:extLst>
          </p:cNvPr>
          <p:cNvSpPr/>
          <p:nvPr/>
        </p:nvSpPr>
        <p:spPr>
          <a:xfrm>
            <a:off x="3642043" y="1125828"/>
            <a:ext cx="2085827" cy="480901"/>
          </a:xfrm>
          <a:prstGeom prst="rect">
            <a:avLst/>
          </a:prstGeom>
        </p:spPr>
        <p:txBody>
          <a:bodyPr wrap="none">
            <a:spAutoFit/>
          </a:bodyPr>
          <a:lstStyle/>
          <a:p>
            <a:pPr>
              <a:lnSpc>
                <a:spcPct val="115000"/>
              </a:lnSpc>
              <a:spcBef>
                <a:spcPts val="5400"/>
              </a:spcBef>
              <a:spcAft>
                <a:spcPts val="750"/>
              </a:spcAft>
            </a:pPr>
            <a:r>
              <a:rPr lang="en-AU" sz="2400" dirty="0">
                <a:solidFill>
                  <a:srgbClr val="365F91"/>
                </a:solidFill>
                <a:latin typeface="Arial" panose="020B0604020202020204" pitchFamily="34" charset="0"/>
                <a:ea typeface="Calibri" panose="020F0502020204030204" pitchFamily="34" charset="0"/>
                <a:cs typeface="Times New Roman" panose="02020603050405020304" pitchFamily="18" charset="0"/>
              </a:rPr>
              <a:t>Lecture slides</a:t>
            </a:r>
            <a:endParaRPr lang="en-US" sz="2400" dirty="0">
              <a:solidFill>
                <a:srgbClr val="365F9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8F1C4DB-731E-43FD-91B3-13F8A2A4B21B}"/>
              </a:ext>
            </a:extLst>
          </p:cNvPr>
          <p:cNvSpPr/>
          <p:nvPr/>
        </p:nvSpPr>
        <p:spPr>
          <a:xfrm>
            <a:off x="3642040" y="3428999"/>
            <a:ext cx="4898913" cy="2631490"/>
          </a:xfrm>
          <a:prstGeom prst="rect">
            <a:avLst/>
          </a:prstGeom>
        </p:spPr>
        <p:txBody>
          <a:bodyPr wrap="square">
            <a:spAutoFit/>
          </a:bodyPr>
          <a:lstStyle/>
          <a:p>
            <a:pPr algn="just">
              <a:buNone/>
              <a:defRPr/>
            </a:pPr>
            <a:endParaRPr lang="en-US" sz="1200" dirty="0"/>
          </a:p>
          <a:p>
            <a:pPr algn="just">
              <a:buNone/>
              <a:defRPr/>
            </a:pPr>
            <a:r>
              <a:rPr lang="en-US" sz="1200" dirty="0"/>
              <a:t>USER AGREEMENT</a:t>
            </a:r>
          </a:p>
          <a:p>
            <a:pPr algn="just">
              <a:buNone/>
              <a:defRPr/>
            </a:pPr>
            <a:r>
              <a:rPr lang="en-US" sz="1200" dirty="0"/>
              <a:t>These slides include resources from </a:t>
            </a:r>
            <a:r>
              <a:rPr lang="en-AU" sz="1200" i="1" dirty="0"/>
              <a:t>Connecting with Law</a:t>
            </a:r>
            <a:r>
              <a:rPr lang="en-AU" sz="1200" dirty="0"/>
              <a:t>, fifth edition, </a:t>
            </a:r>
            <a:r>
              <a:rPr lang="en-US" sz="1200" dirty="0"/>
              <a:t>and are made available for teaching use only to those using the book as a text in their courses. </a:t>
            </a:r>
            <a:r>
              <a:rPr lang="en-AU" sz="1200" dirty="0"/>
              <a:t>Users are free to copy and modify the material as needed for teaching purposes (e.g. incorporating them into lecture notes/slides or student handouts), provided that the authors are acknowledged. The slides can be placed on university-controlled unit or subject-related websites (that are password protected), as long as these are restricted to student use and not accessible to the public at large. Permission from the publisher should be sought to use the slides in any other manner.</a:t>
            </a:r>
          </a:p>
          <a:p>
            <a:pPr algn="just">
              <a:buNone/>
              <a:defRPr/>
            </a:pPr>
            <a:endParaRPr lang="en-AU" sz="1200" dirty="0"/>
          </a:p>
          <a:p>
            <a:pPr algn="just">
              <a:defRPr/>
            </a:pPr>
            <a:r>
              <a:rPr lang="en-US" sz="1200" dirty="0"/>
              <a:t>© Oxford University Press 2022</a:t>
            </a:r>
          </a:p>
          <a:p>
            <a:pPr algn="just">
              <a:buNone/>
              <a:defRPr/>
            </a:pPr>
            <a:endParaRPr lang="en-AU" sz="900" dirty="0"/>
          </a:p>
        </p:txBody>
      </p:sp>
      <p:pic>
        <p:nvPicPr>
          <p:cNvPr id="10" name="Picture 9">
            <a:extLst>
              <a:ext uri="{FF2B5EF4-FFF2-40B4-BE49-F238E27FC236}">
                <a16:creationId xmlns:a16="http://schemas.microsoft.com/office/drawing/2014/main" id="{702ADEC5-A24D-43F6-B49B-8DCD3CD934DF}"/>
              </a:ext>
            </a:extLst>
          </p:cNvPr>
          <p:cNvPicPr>
            <a:picLocks noChangeAspect="1"/>
          </p:cNvPicPr>
          <p:nvPr/>
        </p:nvPicPr>
        <p:blipFill>
          <a:blip r:embed="rId2"/>
          <a:srcRect/>
          <a:stretch/>
        </p:blipFill>
        <p:spPr>
          <a:xfrm>
            <a:off x="555251" y="1606729"/>
            <a:ext cx="2774795" cy="3644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0982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455659"/>
            <a:ext cx="6421120" cy="1569660"/>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Threshold Learning Outcomes (TLOs)</a:t>
            </a:r>
          </a:p>
          <a:p>
            <a:endParaRPr lang="en-AU" b="1" dirty="0"/>
          </a:p>
          <a:p>
            <a:endParaRPr lang="en-AU" b="1" dirty="0"/>
          </a:p>
        </p:txBody>
      </p:sp>
      <p:sp>
        <p:nvSpPr>
          <p:cNvPr id="3" name="Rectangle 2"/>
          <p:cNvSpPr/>
          <p:nvPr/>
        </p:nvSpPr>
        <p:spPr>
          <a:xfrm>
            <a:off x="355600" y="1400971"/>
            <a:ext cx="7609840" cy="3693319"/>
          </a:xfrm>
          <a:prstGeom prst="rect">
            <a:avLst/>
          </a:prstGeom>
        </p:spPr>
        <p:txBody>
          <a:bodyPr wrap="square">
            <a:spAutoFit/>
          </a:bodyPr>
          <a:lstStyle/>
          <a:p>
            <a:endParaRPr lang="en-AU" dirty="0"/>
          </a:p>
          <a:p>
            <a:r>
              <a:rPr lang="en-AU" b="1" dirty="0"/>
              <a:t>TLO 1: Knowledge</a:t>
            </a:r>
          </a:p>
          <a:p>
            <a:endParaRPr lang="en-AU" dirty="0"/>
          </a:p>
          <a:p>
            <a:r>
              <a:rPr lang="en-AU" dirty="0"/>
              <a:t>Graduates of the Bachelor of Laws will demonstrate an understanding of a coherent body of knowledge that includes:</a:t>
            </a:r>
          </a:p>
          <a:p>
            <a:endParaRPr lang="en-AU" dirty="0"/>
          </a:p>
          <a:p>
            <a:r>
              <a:rPr lang="en-AU" dirty="0"/>
              <a:t>a The fundamental area of legal knowledge, the Australian legal system, and underlying principles and concepts, including international and comparative contexts;</a:t>
            </a:r>
          </a:p>
          <a:p>
            <a:endParaRPr lang="en-AU" dirty="0"/>
          </a:p>
          <a:p>
            <a:r>
              <a:rPr lang="en-AU" dirty="0"/>
              <a:t>b The broader contexts within which legal issues arise; and</a:t>
            </a:r>
          </a:p>
          <a:p>
            <a:endParaRPr lang="en-AU" dirty="0"/>
          </a:p>
          <a:p>
            <a:r>
              <a:rPr lang="en-AU" dirty="0"/>
              <a:t>c The principles and values of justice and of ethical practice in lawyers’ roles. </a:t>
            </a:r>
          </a:p>
        </p:txBody>
      </p:sp>
      <p:pic>
        <p:nvPicPr>
          <p:cNvPr id="4" name="Picture 3">
            <a:extLst>
              <a:ext uri="{FF2B5EF4-FFF2-40B4-BE49-F238E27FC236}">
                <a16:creationId xmlns:a16="http://schemas.microsoft.com/office/drawing/2014/main" id="{FA2E10EE-7F55-4608-A201-2745910A675A}"/>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222618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606661"/>
            <a:ext cx="6421120" cy="1569660"/>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Threshold Learning Outcomes (TLOs)</a:t>
            </a:r>
          </a:p>
          <a:p>
            <a:endParaRPr lang="en-AU" b="1" dirty="0"/>
          </a:p>
          <a:p>
            <a:endParaRPr lang="en-AU" b="1" dirty="0"/>
          </a:p>
        </p:txBody>
      </p:sp>
      <p:sp>
        <p:nvSpPr>
          <p:cNvPr id="4" name="Rectangle 3"/>
          <p:cNvSpPr/>
          <p:nvPr/>
        </p:nvSpPr>
        <p:spPr>
          <a:xfrm>
            <a:off x="355600" y="1571633"/>
            <a:ext cx="7691120" cy="3970318"/>
          </a:xfrm>
          <a:prstGeom prst="rect">
            <a:avLst/>
          </a:prstGeom>
        </p:spPr>
        <p:txBody>
          <a:bodyPr wrap="square">
            <a:spAutoFit/>
          </a:bodyPr>
          <a:lstStyle/>
          <a:p>
            <a:endParaRPr lang="en-AU" dirty="0"/>
          </a:p>
          <a:p>
            <a:r>
              <a:rPr lang="en-AU" b="1" dirty="0"/>
              <a:t>TLO 2: Ethics and Professional Responsibility</a:t>
            </a:r>
          </a:p>
          <a:p>
            <a:endParaRPr lang="en-AU" dirty="0"/>
          </a:p>
          <a:p>
            <a:r>
              <a:rPr lang="en-AU" dirty="0"/>
              <a:t>Graduates of the Bachelor of Laws will demonstrate:</a:t>
            </a:r>
          </a:p>
          <a:p>
            <a:endParaRPr lang="en-AU" dirty="0"/>
          </a:p>
          <a:p>
            <a:r>
              <a:rPr lang="en-AU" dirty="0"/>
              <a:t>a An understanding of approaches to ethical decision-making;</a:t>
            </a:r>
          </a:p>
          <a:p>
            <a:endParaRPr lang="en-AU" dirty="0"/>
          </a:p>
          <a:p>
            <a:r>
              <a:rPr lang="en-AU" dirty="0"/>
              <a:t>b An ability to recognize and reflect upon, and a developing ability to respond to legal issues;</a:t>
            </a:r>
          </a:p>
          <a:p>
            <a:endParaRPr lang="en-AU" dirty="0"/>
          </a:p>
          <a:p>
            <a:r>
              <a:rPr lang="en-AU" dirty="0"/>
              <a:t>c An ability to recognize and reflect upon the professional responsibility of lawyers in promoting justice and in service to the community; and</a:t>
            </a:r>
          </a:p>
          <a:p>
            <a:endParaRPr lang="en-AU" dirty="0"/>
          </a:p>
          <a:p>
            <a:r>
              <a:rPr lang="en-AU" dirty="0"/>
              <a:t>d A developing ability to exercise professional judgement.</a:t>
            </a:r>
          </a:p>
        </p:txBody>
      </p:sp>
      <p:pic>
        <p:nvPicPr>
          <p:cNvPr id="5" name="Picture 4">
            <a:extLst>
              <a:ext uri="{FF2B5EF4-FFF2-40B4-BE49-F238E27FC236}">
                <a16:creationId xmlns:a16="http://schemas.microsoft.com/office/drawing/2014/main" id="{B4E8C3EF-69EF-4BD6-A3B9-DDB69D3558DF}"/>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368540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 y="547938"/>
            <a:ext cx="6421120" cy="1569660"/>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Threshold Learning Outcomes (TLOs)</a:t>
            </a:r>
          </a:p>
          <a:p>
            <a:endParaRPr lang="en-AU" b="1" dirty="0"/>
          </a:p>
          <a:p>
            <a:endParaRPr lang="en-AU" b="1" dirty="0"/>
          </a:p>
        </p:txBody>
      </p:sp>
      <p:sp>
        <p:nvSpPr>
          <p:cNvPr id="3" name="Rectangle 2"/>
          <p:cNvSpPr/>
          <p:nvPr/>
        </p:nvSpPr>
        <p:spPr>
          <a:xfrm>
            <a:off x="355600" y="1732235"/>
            <a:ext cx="6431280" cy="3970318"/>
          </a:xfrm>
          <a:prstGeom prst="rect">
            <a:avLst/>
          </a:prstGeom>
        </p:spPr>
        <p:txBody>
          <a:bodyPr wrap="square">
            <a:spAutoFit/>
          </a:bodyPr>
          <a:lstStyle/>
          <a:p>
            <a:r>
              <a:rPr lang="en-AU" b="1" dirty="0"/>
              <a:t>TLO 3: Thinking Skills</a:t>
            </a:r>
          </a:p>
          <a:p>
            <a:endParaRPr lang="en-AU" dirty="0"/>
          </a:p>
          <a:p>
            <a:r>
              <a:rPr lang="en-AU" dirty="0"/>
              <a:t>Graduates of the Bachelor of Laws will be able to:</a:t>
            </a:r>
          </a:p>
          <a:p>
            <a:endParaRPr lang="en-AU" dirty="0"/>
          </a:p>
          <a:p>
            <a:r>
              <a:rPr lang="en-AU" dirty="0"/>
              <a:t>a Identify and articulate legal issues;</a:t>
            </a:r>
          </a:p>
          <a:p>
            <a:endParaRPr lang="en-AU" dirty="0"/>
          </a:p>
          <a:p>
            <a:r>
              <a:rPr lang="en-AU" dirty="0"/>
              <a:t>b Apply legal reasoning and research to generate appropriate responses to legal issues;</a:t>
            </a:r>
          </a:p>
          <a:p>
            <a:endParaRPr lang="en-AU" dirty="0"/>
          </a:p>
          <a:p>
            <a:r>
              <a:rPr lang="en-AU" dirty="0"/>
              <a:t>c Engage in critical analysis and make a reasoned choice amongst alternatives; and</a:t>
            </a:r>
          </a:p>
          <a:p>
            <a:endParaRPr lang="en-AU" dirty="0"/>
          </a:p>
          <a:p>
            <a:r>
              <a:rPr lang="en-AU" dirty="0"/>
              <a:t>d Think creatively in approaching legal issues and generating appropriate responses.</a:t>
            </a:r>
          </a:p>
        </p:txBody>
      </p:sp>
      <p:pic>
        <p:nvPicPr>
          <p:cNvPr id="4" name="Picture 3">
            <a:extLst>
              <a:ext uri="{FF2B5EF4-FFF2-40B4-BE49-F238E27FC236}">
                <a16:creationId xmlns:a16="http://schemas.microsoft.com/office/drawing/2014/main" id="{F9992EA1-1D22-4332-A0A8-028B43155DD2}"/>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2989860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413715"/>
            <a:ext cx="6421120" cy="1569660"/>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Threshold Learning Outcomes (TLOs)</a:t>
            </a:r>
          </a:p>
          <a:p>
            <a:endParaRPr lang="en-AU" b="1" dirty="0"/>
          </a:p>
          <a:p>
            <a:endParaRPr lang="en-AU" b="1" dirty="0"/>
          </a:p>
        </p:txBody>
      </p:sp>
      <p:sp>
        <p:nvSpPr>
          <p:cNvPr id="4" name="Rectangle 3"/>
          <p:cNvSpPr/>
          <p:nvPr/>
        </p:nvSpPr>
        <p:spPr>
          <a:xfrm>
            <a:off x="355600" y="1449003"/>
            <a:ext cx="7203440" cy="4524315"/>
          </a:xfrm>
          <a:prstGeom prst="rect">
            <a:avLst/>
          </a:prstGeom>
        </p:spPr>
        <p:txBody>
          <a:bodyPr wrap="square">
            <a:spAutoFit/>
          </a:bodyPr>
          <a:lstStyle/>
          <a:p>
            <a:r>
              <a:rPr lang="en-AU" b="1" dirty="0"/>
              <a:t>TLO 4: Research Skills</a:t>
            </a:r>
          </a:p>
          <a:p>
            <a:endParaRPr lang="en-AU" dirty="0"/>
          </a:p>
          <a:p>
            <a:r>
              <a:rPr lang="en-AU" dirty="0"/>
              <a:t>Graduates of the Bachelor of Laws will demonstrate the intellectual and practical skills needed to identify, research, evaluate and synthesise relevant factual, legal and policy issues.</a:t>
            </a:r>
          </a:p>
          <a:p>
            <a:endParaRPr lang="en-AU" dirty="0"/>
          </a:p>
          <a:p>
            <a:endParaRPr lang="en-AU" dirty="0"/>
          </a:p>
          <a:p>
            <a:r>
              <a:rPr lang="en-AU" b="1" dirty="0"/>
              <a:t>TLO 5: Communication and Collaboration</a:t>
            </a:r>
          </a:p>
          <a:p>
            <a:endParaRPr lang="en-AU" dirty="0"/>
          </a:p>
          <a:p>
            <a:r>
              <a:rPr lang="en-AU" dirty="0"/>
              <a:t>Graduates of the Bachelor of Laws will be able to:</a:t>
            </a:r>
          </a:p>
          <a:p>
            <a:endParaRPr lang="en-AU" dirty="0"/>
          </a:p>
          <a:p>
            <a:r>
              <a:rPr lang="en-AU" dirty="0"/>
              <a:t>a Communicate in ways that are effective, appropriate and persuasive for legal and non-legal audiences; and</a:t>
            </a:r>
          </a:p>
          <a:p>
            <a:endParaRPr lang="en-AU" dirty="0"/>
          </a:p>
          <a:p>
            <a:r>
              <a:rPr lang="en-AU" dirty="0"/>
              <a:t>b Collaborate effectively.</a:t>
            </a:r>
          </a:p>
          <a:p>
            <a:endParaRPr lang="en-AU" dirty="0"/>
          </a:p>
        </p:txBody>
      </p:sp>
      <p:pic>
        <p:nvPicPr>
          <p:cNvPr id="5" name="Picture 4">
            <a:extLst>
              <a:ext uri="{FF2B5EF4-FFF2-40B4-BE49-F238E27FC236}">
                <a16:creationId xmlns:a16="http://schemas.microsoft.com/office/drawing/2014/main" id="{B95EC1A6-0F4A-466C-BC34-41CC27362BDD}"/>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3132649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600" y="740885"/>
            <a:ext cx="6421120" cy="1569660"/>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Threshold Learning Outcomes (TLOs)</a:t>
            </a:r>
          </a:p>
          <a:p>
            <a:endParaRPr lang="en-AU" b="1" dirty="0"/>
          </a:p>
          <a:p>
            <a:endParaRPr lang="en-AU" b="1" dirty="0"/>
          </a:p>
        </p:txBody>
      </p:sp>
      <p:sp>
        <p:nvSpPr>
          <p:cNvPr id="4" name="Rectangle 3"/>
          <p:cNvSpPr/>
          <p:nvPr/>
        </p:nvSpPr>
        <p:spPr>
          <a:xfrm>
            <a:off x="467360" y="1823650"/>
            <a:ext cx="7203440" cy="2862322"/>
          </a:xfrm>
          <a:prstGeom prst="rect">
            <a:avLst/>
          </a:prstGeom>
        </p:spPr>
        <p:txBody>
          <a:bodyPr wrap="square">
            <a:spAutoFit/>
          </a:bodyPr>
          <a:lstStyle/>
          <a:p>
            <a:r>
              <a:rPr lang="en-AU" b="1" dirty="0"/>
              <a:t>TLO 6: Self-Management</a:t>
            </a:r>
          </a:p>
          <a:p>
            <a:endParaRPr lang="en-AU" dirty="0"/>
          </a:p>
          <a:p>
            <a:r>
              <a:rPr lang="en-AU" dirty="0"/>
              <a:t>Graduates of the Bachelor of Laws will be able to:</a:t>
            </a:r>
          </a:p>
          <a:p>
            <a:endParaRPr lang="en-AU" dirty="0"/>
          </a:p>
          <a:p>
            <a:r>
              <a:rPr lang="en-AU" dirty="0"/>
              <a:t>a Learn and work independently; and</a:t>
            </a:r>
          </a:p>
          <a:p>
            <a:endParaRPr lang="en-AU" dirty="0"/>
          </a:p>
          <a:p>
            <a:r>
              <a:rPr lang="en-AU" dirty="0"/>
              <a:t>b Reflect on and assess their own capabilities and performance, and make use of feedback as appropriate to support personal and professional development.</a:t>
            </a:r>
          </a:p>
          <a:p>
            <a:endParaRPr lang="en-AU" dirty="0"/>
          </a:p>
        </p:txBody>
      </p:sp>
      <p:pic>
        <p:nvPicPr>
          <p:cNvPr id="5" name="Picture 4">
            <a:extLst>
              <a:ext uri="{FF2B5EF4-FFF2-40B4-BE49-F238E27FC236}">
                <a16:creationId xmlns:a16="http://schemas.microsoft.com/office/drawing/2014/main" id="{D944CE01-3A5E-4336-AA09-17C0C563529A}"/>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2964714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599" y="220768"/>
            <a:ext cx="8353685" cy="5724644"/>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Priestley 11</a:t>
            </a:r>
          </a:p>
          <a:p>
            <a:endParaRPr lang="en-AU" dirty="0"/>
          </a:p>
          <a:p>
            <a:pPr marL="800100" lvl="1" indent="-342900">
              <a:buFont typeface="+mj-lt"/>
              <a:buAutoNum type="arabicParenR"/>
            </a:pPr>
            <a:r>
              <a:rPr lang="en-AU" dirty="0"/>
              <a:t>Federal and State Constitutional Law</a:t>
            </a:r>
          </a:p>
          <a:p>
            <a:pPr marL="800100" lvl="1" indent="-342900">
              <a:buFont typeface="+mj-lt"/>
              <a:buAutoNum type="arabicParenR"/>
            </a:pPr>
            <a:r>
              <a:rPr lang="en-AU" dirty="0"/>
              <a:t>Criminal Law and Procedure</a:t>
            </a:r>
          </a:p>
          <a:p>
            <a:pPr marL="800100" lvl="1" indent="-342900">
              <a:buFont typeface="+mj-lt"/>
              <a:buAutoNum type="arabicParenR"/>
            </a:pPr>
            <a:r>
              <a:rPr lang="en-AU" dirty="0"/>
              <a:t>Contracts</a:t>
            </a:r>
          </a:p>
          <a:p>
            <a:pPr marL="800100" lvl="1" indent="-342900">
              <a:buFont typeface="+mj-lt"/>
              <a:buAutoNum type="arabicParenR"/>
            </a:pPr>
            <a:r>
              <a:rPr lang="en-AU" dirty="0"/>
              <a:t>Torts</a:t>
            </a:r>
          </a:p>
          <a:p>
            <a:pPr marL="800100" lvl="1" indent="-342900">
              <a:buFont typeface="+mj-lt"/>
              <a:buAutoNum type="arabicParenR"/>
            </a:pPr>
            <a:r>
              <a:rPr lang="en-AU" dirty="0"/>
              <a:t>Administrative Law</a:t>
            </a:r>
          </a:p>
          <a:p>
            <a:pPr marL="800100" lvl="1" indent="-342900">
              <a:buFont typeface="+mj-lt"/>
              <a:buAutoNum type="arabicParenR"/>
            </a:pPr>
            <a:r>
              <a:rPr lang="en-AU" dirty="0"/>
              <a:t>Company Law</a:t>
            </a:r>
          </a:p>
          <a:p>
            <a:pPr marL="800100" lvl="1" indent="-342900">
              <a:buFont typeface="+mj-lt"/>
              <a:buAutoNum type="arabicParenR"/>
            </a:pPr>
            <a:r>
              <a:rPr lang="en-AU" dirty="0"/>
              <a:t>Property</a:t>
            </a:r>
          </a:p>
          <a:p>
            <a:pPr marL="800100" lvl="1" indent="-342900">
              <a:buFont typeface="+mj-lt"/>
              <a:buAutoNum type="arabicParenR"/>
            </a:pPr>
            <a:r>
              <a:rPr lang="en-AU" dirty="0"/>
              <a:t>Equity and Trusts</a:t>
            </a:r>
          </a:p>
          <a:p>
            <a:pPr marL="800100" lvl="1" indent="-342900">
              <a:buFont typeface="+mj-lt"/>
              <a:buAutoNum type="arabicParenR"/>
            </a:pPr>
            <a:r>
              <a:rPr lang="en-AU" dirty="0"/>
              <a:t>Evidence</a:t>
            </a:r>
          </a:p>
          <a:p>
            <a:pPr marL="800100" lvl="1" indent="-342900">
              <a:buFont typeface="+mj-lt"/>
              <a:buAutoNum type="arabicParenR"/>
            </a:pPr>
            <a:r>
              <a:rPr lang="en-AU" dirty="0"/>
              <a:t>Civil Dispute Resolution</a:t>
            </a:r>
          </a:p>
          <a:p>
            <a:pPr marL="800100" lvl="1" indent="-342900">
              <a:buFont typeface="+mj-lt"/>
              <a:buAutoNum type="arabicParenR"/>
            </a:pPr>
            <a:r>
              <a:rPr lang="en-AU" dirty="0"/>
              <a:t>Ethics and Professional Responsibility</a:t>
            </a:r>
          </a:p>
          <a:p>
            <a:endParaRPr lang="en-AU" b="1" dirty="0"/>
          </a:p>
          <a:p>
            <a:r>
              <a:rPr lang="en-AU" b="1" dirty="0"/>
              <a:t>Graduate attributes</a:t>
            </a:r>
          </a:p>
          <a:p>
            <a:endParaRPr lang="en-AU" b="1" dirty="0"/>
          </a:p>
          <a:p>
            <a:r>
              <a:rPr lang="en-AU" dirty="0"/>
              <a:t>Identify the applicable graduate attributes for your courses, including for introductory law subjects</a:t>
            </a:r>
          </a:p>
        </p:txBody>
      </p:sp>
      <p:pic>
        <p:nvPicPr>
          <p:cNvPr id="3" name="Picture 2">
            <a:extLst>
              <a:ext uri="{FF2B5EF4-FFF2-40B4-BE49-F238E27FC236}">
                <a16:creationId xmlns:a16="http://schemas.microsoft.com/office/drawing/2014/main" id="{700C2C09-C04A-483D-B8A5-46D6B7DC3F54}"/>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1200964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62C0-CD03-371C-2037-7EC22B076B9E}"/>
              </a:ext>
            </a:extLst>
          </p:cNvPr>
          <p:cNvPicPr>
            <a:picLocks noChangeAspect="1"/>
          </p:cNvPicPr>
          <p:nvPr/>
        </p:nvPicPr>
        <p:blipFill>
          <a:blip r:embed="rId2"/>
          <a:stretch>
            <a:fillRect/>
          </a:stretch>
        </p:blipFill>
        <p:spPr>
          <a:xfrm>
            <a:off x="1192212" y="690562"/>
            <a:ext cx="6759575" cy="5238215"/>
          </a:xfrm>
          <a:prstGeom prst="rect">
            <a:avLst/>
          </a:prstGeom>
        </p:spPr>
      </p:pic>
      <p:sp>
        <p:nvSpPr>
          <p:cNvPr id="5" name="Rectangle 4"/>
          <p:cNvSpPr/>
          <p:nvPr/>
        </p:nvSpPr>
        <p:spPr>
          <a:xfrm>
            <a:off x="531749" y="236974"/>
            <a:ext cx="5791201" cy="461665"/>
          </a:xfrm>
          <a:prstGeom prst="rect">
            <a:avLst/>
          </a:prstGeom>
        </p:spPr>
        <p:txBody>
          <a:bodyPr wrap="none">
            <a:spAutoFit/>
          </a:bodyPr>
          <a:lstStyle/>
          <a:p>
            <a:r>
              <a:rPr lang="en-AU" sz="2400" b="1" dirty="0"/>
              <a:t>3	OUTCOMES OF YOUR LEGAL EDUCATION</a:t>
            </a:r>
          </a:p>
        </p:txBody>
      </p:sp>
      <p:pic>
        <p:nvPicPr>
          <p:cNvPr id="4" name="Picture 3">
            <a:extLst>
              <a:ext uri="{FF2B5EF4-FFF2-40B4-BE49-F238E27FC236}">
                <a16:creationId xmlns:a16="http://schemas.microsoft.com/office/drawing/2014/main" id="{2F5082FD-704F-44E3-B3E6-0BFA1E50E44A}"/>
              </a:ext>
            </a:extLst>
          </p:cNvPr>
          <p:cNvPicPr>
            <a:picLocks noChangeAspect="1"/>
          </p:cNvPicPr>
          <p:nvPr/>
        </p:nvPicPr>
        <p:blipFill>
          <a:blip r:embed="rId3"/>
          <a:stretch>
            <a:fillRect/>
          </a:stretch>
        </p:blipFill>
        <p:spPr>
          <a:xfrm>
            <a:off x="0" y="5973318"/>
            <a:ext cx="9144000" cy="884682"/>
          </a:xfrm>
          <a:prstGeom prst="rect">
            <a:avLst/>
          </a:prstGeom>
        </p:spPr>
      </p:pic>
    </p:spTree>
    <p:extLst>
      <p:ext uri="{BB962C8B-B14F-4D97-AF65-F5344CB8AC3E}">
        <p14:creationId xmlns:p14="http://schemas.microsoft.com/office/powerpoint/2010/main" val="319220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368" y="927854"/>
            <a:ext cx="184731" cy="646331"/>
          </a:xfrm>
          <a:prstGeom prst="rect">
            <a:avLst/>
          </a:prstGeom>
        </p:spPr>
        <p:txBody>
          <a:bodyPr wrap="none">
            <a:spAutoFit/>
          </a:bodyPr>
          <a:lstStyle/>
          <a:p>
            <a:endParaRPr lang="en-AU" b="1" dirty="0"/>
          </a:p>
          <a:p>
            <a:endParaRPr lang="en-AU" b="1" dirty="0"/>
          </a:p>
        </p:txBody>
      </p:sp>
      <p:sp>
        <p:nvSpPr>
          <p:cNvPr id="4" name="Rectangle 3"/>
          <p:cNvSpPr/>
          <p:nvPr/>
        </p:nvSpPr>
        <p:spPr>
          <a:xfrm>
            <a:off x="422438" y="265066"/>
            <a:ext cx="3766737" cy="1846659"/>
          </a:xfrm>
          <a:prstGeom prst="rect">
            <a:avLst/>
          </a:prstGeom>
        </p:spPr>
        <p:txBody>
          <a:bodyPr wrap="none">
            <a:spAutoFit/>
          </a:bodyPr>
          <a:lstStyle/>
          <a:p>
            <a:pPr marL="342900" indent="-342900">
              <a:buAutoNum type="arabicPlain" startAt="4"/>
            </a:pPr>
            <a:r>
              <a:rPr lang="en-AU" sz="2400" b="1" dirty="0"/>
              <a:t>SUCCESS IN LAW SCHOOL</a:t>
            </a:r>
          </a:p>
          <a:p>
            <a:pPr marL="342900" indent="-342900">
              <a:buAutoNum type="arabicPlain" startAt="4"/>
            </a:pPr>
            <a:endParaRPr lang="en-AU" b="1" dirty="0"/>
          </a:p>
          <a:p>
            <a:r>
              <a:rPr lang="en-AU" b="1" dirty="0"/>
              <a:t>Being productive</a:t>
            </a:r>
          </a:p>
          <a:p>
            <a:endParaRPr lang="en-AU" b="1" dirty="0"/>
          </a:p>
          <a:p>
            <a:endParaRPr lang="en-AU" b="1" dirty="0"/>
          </a:p>
          <a:p>
            <a:endParaRPr lang="en-AU" b="1" dirty="0"/>
          </a:p>
        </p:txBody>
      </p:sp>
      <p:graphicFrame>
        <p:nvGraphicFramePr>
          <p:cNvPr id="3" name="Diagram 2">
            <a:extLst>
              <a:ext uri="{FF2B5EF4-FFF2-40B4-BE49-F238E27FC236}">
                <a16:creationId xmlns:a16="http://schemas.microsoft.com/office/drawing/2014/main" id="{D29F3FDC-3174-49FD-8E42-C4A2B3C8CD01}"/>
              </a:ext>
            </a:extLst>
          </p:cNvPr>
          <p:cNvGraphicFramePr/>
          <p:nvPr>
            <p:extLst>
              <p:ext uri="{D42A27DB-BD31-4B8C-83A1-F6EECF244321}">
                <p14:modId xmlns:p14="http://schemas.microsoft.com/office/powerpoint/2010/main" val="2841971106"/>
              </p:ext>
            </p:extLst>
          </p:nvPr>
        </p:nvGraphicFramePr>
        <p:xfrm>
          <a:off x="1432377" y="151002"/>
          <a:ext cx="7652900" cy="5966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AC3955E-3B7F-458C-9843-006620511FC0}"/>
              </a:ext>
            </a:extLst>
          </p:cNvPr>
          <p:cNvPicPr>
            <a:picLocks noChangeAspect="1"/>
          </p:cNvPicPr>
          <p:nvPr/>
        </p:nvPicPr>
        <p:blipFill>
          <a:blip r:embed="rId7"/>
          <a:stretch>
            <a:fillRect/>
          </a:stretch>
        </p:blipFill>
        <p:spPr>
          <a:xfrm>
            <a:off x="0" y="5973318"/>
            <a:ext cx="9144000" cy="884682"/>
          </a:xfrm>
          <a:prstGeom prst="rect">
            <a:avLst/>
          </a:prstGeom>
        </p:spPr>
      </p:pic>
    </p:spTree>
    <p:extLst>
      <p:ext uri="{BB962C8B-B14F-4D97-AF65-F5344CB8AC3E}">
        <p14:creationId xmlns:p14="http://schemas.microsoft.com/office/powerpoint/2010/main" val="262994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368" y="927854"/>
            <a:ext cx="184731" cy="646331"/>
          </a:xfrm>
          <a:prstGeom prst="rect">
            <a:avLst/>
          </a:prstGeom>
        </p:spPr>
        <p:txBody>
          <a:bodyPr wrap="none">
            <a:spAutoFit/>
          </a:bodyPr>
          <a:lstStyle/>
          <a:p>
            <a:endParaRPr lang="en-AU" b="1" dirty="0"/>
          </a:p>
          <a:p>
            <a:endParaRPr lang="en-AU" b="1" dirty="0"/>
          </a:p>
        </p:txBody>
      </p:sp>
      <p:sp>
        <p:nvSpPr>
          <p:cNvPr id="4" name="Rectangle 3"/>
          <p:cNvSpPr/>
          <p:nvPr/>
        </p:nvSpPr>
        <p:spPr>
          <a:xfrm>
            <a:off x="506328" y="172787"/>
            <a:ext cx="8077835" cy="5909310"/>
          </a:xfrm>
          <a:prstGeom prst="rect">
            <a:avLst/>
          </a:prstGeom>
        </p:spPr>
        <p:txBody>
          <a:bodyPr wrap="square">
            <a:spAutoFit/>
          </a:bodyPr>
          <a:lstStyle/>
          <a:p>
            <a:pPr marL="342900" indent="-342900">
              <a:buAutoNum type="arabicPlain" startAt="4"/>
            </a:pPr>
            <a:r>
              <a:rPr lang="en-AU" sz="2400" b="1" dirty="0"/>
              <a:t>SUCCESS IN LAW SCHOOL</a:t>
            </a:r>
          </a:p>
          <a:p>
            <a:pPr marL="342900" indent="-342900">
              <a:buAutoNum type="arabicPlain" startAt="4"/>
            </a:pPr>
            <a:endParaRPr lang="en-AU" b="1" dirty="0"/>
          </a:p>
          <a:p>
            <a:r>
              <a:rPr lang="en-AU" b="1" dirty="0"/>
              <a:t>Tackling assessments</a:t>
            </a:r>
          </a:p>
          <a:p>
            <a:endParaRPr lang="en-AU" b="1" dirty="0"/>
          </a:p>
          <a:p>
            <a:pPr marL="285750" indent="-285750">
              <a:buFont typeface="Arial" charset="0"/>
              <a:buChar char="•"/>
            </a:pPr>
            <a:r>
              <a:rPr lang="en-AU" sz="1600" b="1" i="1" dirty="0"/>
              <a:t>Types of exams</a:t>
            </a:r>
            <a:r>
              <a:rPr lang="en-AU" sz="1600" dirty="0"/>
              <a:t>:  open book, restricted open book, closed book, and take home</a:t>
            </a:r>
          </a:p>
          <a:p>
            <a:endParaRPr lang="en-AU" sz="1600" dirty="0"/>
          </a:p>
          <a:p>
            <a:pPr marL="285750" indent="-285750">
              <a:buFont typeface="Arial" charset="0"/>
              <a:buChar char="•"/>
            </a:pPr>
            <a:r>
              <a:rPr lang="en-AU" sz="1600" b="1" i="1" dirty="0"/>
              <a:t>Types of exam questions</a:t>
            </a:r>
            <a:r>
              <a:rPr lang="en-AU" sz="1600" dirty="0"/>
              <a:t>:  essay questions, problem questions, short- answer questions, and multiple- choice questions</a:t>
            </a:r>
          </a:p>
          <a:p>
            <a:endParaRPr lang="en-AU" dirty="0"/>
          </a:p>
          <a:p>
            <a:pPr marL="285750" indent="-285750">
              <a:buFont typeface="Arial" charset="0"/>
              <a:buChar char="•"/>
            </a:pPr>
            <a:r>
              <a:rPr lang="en-AU" sz="1600" b="1" i="1" dirty="0"/>
              <a:t>Problem solving: IRAC method</a:t>
            </a:r>
          </a:p>
          <a:p>
            <a:endParaRPr lang="en-AU" sz="1600" b="1" dirty="0"/>
          </a:p>
          <a:p>
            <a:pPr lvl="1"/>
            <a:r>
              <a:rPr lang="en-AU" sz="1600" dirty="0"/>
              <a:t>I Identify the </a:t>
            </a:r>
            <a:r>
              <a:rPr lang="en-AU" sz="1600" b="1" dirty="0"/>
              <a:t>I</a:t>
            </a:r>
            <a:r>
              <a:rPr lang="en-AU" sz="1600" dirty="0"/>
              <a:t>ssues </a:t>
            </a:r>
          </a:p>
          <a:p>
            <a:pPr lvl="1"/>
            <a:r>
              <a:rPr lang="en-AU" sz="1600" dirty="0"/>
              <a:t>R Identify the applicable legal </a:t>
            </a:r>
            <a:r>
              <a:rPr lang="en-AU" sz="1600" b="1" dirty="0"/>
              <a:t>R</a:t>
            </a:r>
            <a:r>
              <a:rPr lang="en-AU" sz="1600" dirty="0"/>
              <a:t>ules </a:t>
            </a:r>
          </a:p>
          <a:p>
            <a:pPr lvl="1"/>
            <a:r>
              <a:rPr lang="en-AU" sz="1600" dirty="0"/>
              <a:t>A </a:t>
            </a:r>
            <a:r>
              <a:rPr lang="en-AU" sz="1600" b="1" dirty="0"/>
              <a:t>A</a:t>
            </a:r>
            <a:r>
              <a:rPr lang="en-AU" sz="1600" dirty="0"/>
              <a:t>pply the law to the facts </a:t>
            </a:r>
          </a:p>
          <a:p>
            <a:pPr lvl="1"/>
            <a:r>
              <a:rPr lang="en-AU" sz="1600" dirty="0"/>
              <a:t>C Reach a </a:t>
            </a:r>
            <a:r>
              <a:rPr lang="en-AU" sz="1600" b="1" dirty="0"/>
              <a:t>C</a:t>
            </a:r>
            <a:r>
              <a:rPr lang="en-AU" sz="1600" dirty="0"/>
              <a:t>onclusion</a:t>
            </a:r>
          </a:p>
          <a:p>
            <a:endParaRPr lang="en-AU" sz="1600" b="1" dirty="0"/>
          </a:p>
          <a:p>
            <a:r>
              <a:rPr lang="en-AU" b="1" dirty="0"/>
              <a:t>Being an ethical student</a:t>
            </a:r>
          </a:p>
          <a:p>
            <a:endParaRPr lang="en-AU" b="1" dirty="0"/>
          </a:p>
          <a:p>
            <a:pPr marL="285750" indent="-285750">
              <a:buFont typeface="Arial" charset="0"/>
              <a:buChar char="•"/>
            </a:pPr>
            <a:r>
              <a:rPr lang="en-AU" sz="1600" dirty="0"/>
              <a:t>Academic integrity</a:t>
            </a:r>
          </a:p>
          <a:p>
            <a:pPr marL="285750" indent="-285750">
              <a:buFont typeface="Arial" charset="0"/>
              <a:buChar char="•"/>
            </a:pPr>
            <a:r>
              <a:rPr lang="en-AU" sz="1600" dirty="0"/>
              <a:t>Academic misconduct</a:t>
            </a:r>
          </a:p>
          <a:p>
            <a:pPr marL="285750" indent="-285750">
              <a:buFont typeface="Arial" charset="0"/>
              <a:buChar char="•"/>
            </a:pPr>
            <a:r>
              <a:rPr lang="en-AU" sz="1600" dirty="0"/>
              <a:t>Consequences</a:t>
            </a:r>
          </a:p>
          <a:p>
            <a:endParaRPr lang="en-AU" sz="1600" b="1" dirty="0"/>
          </a:p>
        </p:txBody>
      </p:sp>
      <p:pic>
        <p:nvPicPr>
          <p:cNvPr id="5" name="Picture 4">
            <a:extLst>
              <a:ext uri="{FF2B5EF4-FFF2-40B4-BE49-F238E27FC236}">
                <a16:creationId xmlns:a16="http://schemas.microsoft.com/office/drawing/2014/main" id="{392323AD-0F21-4DDC-BC67-55F8474BFB02}"/>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96633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368" y="927854"/>
            <a:ext cx="184731" cy="646331"/>
          </a:xfrm>
          <a:prstGeom prst="rect">
            <a:avLst/>
          </a:prstGeom>
        </p:spPr>
        <p:txBody>
          <a:bodyPr wrap="none">
            <a:spAutoFit/>
          </a:bodyPr>
          <a:lstStyle/>
          <a:p>
            <a:endParaRPr lang="en-AU" b="1" dirty="0"/>
          </a:p>
          <a:p>
            <a:endParaRPr lang="en-AU" b="1" dirty="0"/>
          </a:p>
        </p:txBody>
      </p:sp>
      <p:sp>
        <p:nvSpPr>
          <p:cNvPr id="4" name="Rectangle 3"/>
          <p:cNvSpPr/>
          <p:nvPr/>
        </p:nvSpPr>
        <p:spPr>
          <a:xfrm>
            <a:off x="506327" y="543133"/>
            <a:ext cx="8077835" cy="707886"/>
          </a:xfrm>
          <a:prstGeom prst="rect">
            <a:avLst/>
          </a:prstGeom>
        </p:spPr>
        <p:txBody>
          <a:bodyPr wrap="square">
            <a:spAutoFit/>
          </a:bodyPr>
          <a:lstStyle/>
          <a:p>
            <a:r>
              <a:rPr lang="en-AU" sz="2400" b="1" dirty="0"/>
              <a:t>DISCUSSION QUESTIONS</a:t>
            </a:r>
            <a:endParaRPr lang="en-AU" b="1" dirty="0"/>
          </a:p>
          <a:p>
            <a:endParaRPr lang="en-AU" sz="1600" b="1" dirty="0"/>
          </a:p>
        </p:txBody>
      </p:sp>
      <p:sp>
        <p:nvSpPr>
          <p:cNvPr id="3" name="Rectangle 2"/>
          <p:cNvSpPr/>
          <p:nvPr/>
        </p:nvSpPr>
        <p:spPr>
          <a:xfrm>
            <a:off x="559837" y="1282452"/>
            <a:ext cx="7884795" cy="4076950"/>
          </a:xfrm>
          <a:prstGeom prst="rect">
            <a:avLst/>
          </a:prstGeom>
        </p:spPr>
        <p:txBody>
          <a:bodyPr wrap="square">
            <a:spAutoFit/>
          </a:bodyPr>
          <a:lstStyle/>
          <a:p>
            <a:pPr>
              <a:lnSpc>
                <a:spcPct val="107000"/>
              </a:lnSpc>
              <a:spcAft>
                <a:spcPts val="800"/>
              </a:spcAft>
            </a:pPr>
            <a:r>
              <a:rPr lang="en-US" sz="1600" dirty="0">
                <a:ea typeface="Calibri" panose="020F0502020204030204" pitchFamily="34" charset="0"/>
                <a:cs typeface="Times New Roman" panose="02020603050405020304" pitchFamily="18" charset="0"/>
              </a:rPr>
              <a:t>1.	There can often be an imbalance of power between parties to litigation. Do you think lawyers have greater ethical obligations where their client is more powerful than the opposing lawyers’ client? Why, or why not?</a:t>
            </a:r>
          </a:p>
          <a:p>
            <a:pPr>
              <a:lnSpc>
                <a:spcPct val="107000"/>
              </a:lnSpc>
              <a:spcAft>
                <a:spcPts val="800"/>
              </a:spcAft>
            </a:pPr>
            <a:r>
              <a:rPr lang="en-US" sz="1600" dirty="0">
                <a:ea typeface="Calibri" panose="020F0502020204030204" pitchFamily="34" charset="0"/>
                <a:cs typeface="Times New Roman" panose="02020603050405020304" pitchFamily="18" charset="0"/>
              </a:rPr>
              <a:t>2.	The Constitution of Malaysia allows for a combination of secular law (civil and criminal law) and Islamic law, which applies only to Muslims. There is a </a:t>
            </a:r>
            <a:r>
              <a:rPr lang="en-US" sz="1600" dirty="0" err="1">
                <a:ea typeface="Calibri" panose="020F0502020204030204" pitchFamily="34" charset="0"/>
                <a:cs typeface="Times New Roman" panose="02020603050405020304" pitchFamily="18" charset="0"/>
              </a:rPr>
              <a:t>Syariah</a:t>
            </a:r>
            <a:r>
              <a:rPr lang="en-US" sz="1600" dirty="0">
                <a:ea typeface="Calibri" panose="020F0502020204030204" pitchFamily="34" charset="0"/>
                <a:cs typeface="Times New Roman" panose="02020603050405020304" pitchFamily="18" charset="0"/>
              </a:rPr>
              <a:t> Court (sharia) which has civil jurisdiction over matters such as marriage, and criminal jurisdiction with power to impose fines and prison sentences. What are some advantages and disadvantages of this approach?    </a:t>
            </a:r>
          </a:p>
          <a:p>
            <a:pPr>
              <a:lnSpc>
                <a:spcPct val="107000"/>
              </a:lnSpc>
              <a:spcAft>
                <a:spcPts val="800"/>
              </a:spcAft>
            </a:pPr>
            <a:r>
              <a:rPr lang="en-US" sz="1600" dirty="0">
                <a:ea typeface="Calibri" panose="020F0502020204030204" pitchFamily="34" charset="0"/>
                <a:cs typeface="Times New Roman" panose="02020603050405020304" pitchFamily="18" charset="0"/>
              </a:rPr>
              <a:t>3.	Why is lifelong learning important? Do you think it is becoming more, or less important? Why?</a:t>
            </a:r>
          </a:p>
          <a:p>
            <a:pPr>
              <a:lnSpc>
                <a:spcPct val="107000"/>
              </a:lnSpc>
              <a:spcAft>
                <a:spcPts val="800"/>
              </a:spcAft>
            </a:pPr>
            <a:r>
              <a:rPr lang="en-US" sz="1600" dirty="0">
                <a:ea typeface="Calibri" panose="020F0502020204030204" pitchFamily="34" charset="0"/>
                <a:cs typeface="Times New Roman" panose="02020603050405020304" pitchFamily="18" charset="0"/>
              </a:rPr>
              <a:t>4.	Think back to the exams and essays you have done in previous studies. What aspects have you found easy and difficult? Have you had trouble with running out of time in exams, or leaving too much of the work on an essay until the last minute? You can learn from these and avoid making the same mistakes in law school.</a:t>
            </a:r>
            <a:endParaRPr lang="en-US" sz="16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99440F8-9D40-48CC-B13B-A010B53DE65E}"/>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2153677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3971-6D21-4A7B-AB46-69884A6E792D}"/>
              </a:ext>
            </a:extLst>
          </p:cNvPr>
          <p:cNvSpPr>
            <a:spLocks noGrp="1"/>
          </p:cNvSpPr>
          <p:nvPr>
            <p:ph type="title"/>
          </p:nvPr>
        </p:nvSpPr>
        <p:spPr>
          <a:xfrm>
            <a:off x="171450" y="2252662"/>
            <a:ext cx="8801100" cy="1457324"/>
          </a:xfrm>
        </p:spPr>
        <p:txBody>
          <a:bodyPr>
            <a:normAutofit/>
          </a:bodyPr>
          <a:lstStyle/>
          <a:p>
            <a:r>
              <a:rPr lang="en-US" sz="3000" dirty="0">
                <a:latin typeface="+mn-lt"/>
              </a:rPr>
              <a:t>CHAPTER 1</a:t>
            </a:r>
            <a:br>
              <a:rPr lang="en-US" sz="3000" dirty="0">
                <a:latin typeface="+mn-lt"/>
              </a:rPr>
            </a:br>
            <a:r>
              <a:rPr lang="en-US" sz="3000" dirty="0">
                <a:latin typeface="+mn-lt"/>
              </a:rPr>
              <a:t>LEARNING LAW: HOW CAN I DEVELOP A </a:t>
            </a:r>
            <a:r>
              <a:rPr lang="en-US" sz="3000">
                <a:latin typeface="+mn-lt"/>
              </a:rPr>
              <a:t>LEGAL MIND?</a:t>
            </a:r>
            <a:endParaRPr lang="en-US" sz="3000" dirty="0">
              <a:latin typeface="+mn-lt"/>
            </a:endParaRPr>
          </a:p>
        </p:txBody>
      </p:sp>
      <p:pic>
        <p:nvPicPr>
          <p:cNvPr id="4" name="Picture 3">
            <a:extLst>
              <a:ext uri="{FF2B5EF4-FFF2-40B4-BE49-F238E27FC236}">
                <a16:creationId xmlns:a16="http://schemas.microsoft.com/office/drawing/2014/main" id="{3D093711-B002-4CAD-9E97-828B60C5E573}"/>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2570940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02043" y="877329"/>
            <a:ext cx="7179276" cy="1200329"/>
          </a:xfrm>
          <a:prstGeom prst="rect">
            <a:avLst/>
          </a:prstGeom>
          <a:solidFill>
            <a:schemeClr val="bg2">
              <a:lumMod val="90000"/>
            </a:schemeClr>
          </a:solidFill>
        </p:spPr>
        <p:txBody>
          <a:bodyPr wrap="square" rtlCol="0">
            <a:spAutoFit/>
          </a:bodyPr>
          <a:lstStyle/>
          <a:p>
            <a:pPr algn="ctr"/>
            <a:r>
              <a:rPr lang="en-AU" sz="2400" b="1" dirty="0"/>
              <a:t>CHAPTER 1</a:t>
            </a:r>
          </a:p>
          <a:p>
            <a:pPr algn="ctr"/>
            <a:endParaRPr lang="en-AU" sz="2400" b="1" dirty="0"/>
          </a:p>
          <a:p>
            <a:pPr algn="ctr"/>
            <a:r>
              <a:rPr lang="en-AU" sz="2400" b="1" dirty="0"/>
              <a:t>LEARNING LAW: HOW CAN I DEVELOP A LEGAL MIND?</a:t>
            </a:r>
          </a:p>
        </p:txBody>
      </p:sp>
      <p:sp>
        <p:nvSpPr>
          <p:cNvPr id="5" name="TextBox 4"/>
          <p:cNvSpPr txBox="1"/>
          <p:nvPr/>
        </p:nvSpPr>
        <p:spPr>
          <a:xfrm>
            <a:off x="902043" y="2471350"/>
            <a:ext cx="7401698" cy="3416320"/>
          </a:xfrm>
          <a:prstGeom prst="rect">
            <a:avLst/>
          </a:prstGeom>
          <a:noFill/>
        </p:spPr>
        <p:txBody>
          <a:bodyPr wrap="square" rtlCol="0">
            <a:spAutoFit/>
          </a:bodyPr>
          <a:lstStyle/>
          <a:p>
            <a:r>
              <a:rPr lang="en-AU" dirty="0"/>
              <a:t>Covered in this chapter:</a:t>
            </a:r>
          </a:p>
          <a:p>
            <a:endParaRPr lang="en-AU" dirty="0"/>
          </a:p>
          <a:p>
            <a:pPr marL="285750" indent="-285750">
              <a:buFont typeface="Arial" panose="020B0604020202020204" pitchFamily="34" charset="0"/>
              <a:buChar char="•"/>
            </a:pPr>
            <a:r>
              <a:rPr lang="en-AU" dirty="0"/>
              <a:t>How learning law is different from other disciplines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Inductive, deductive and analogical reasoning</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Threshold Learning Outcomes (TLOs) in law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How to succeed in law school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Being an ethical student </a:t>
            </a:r>
          </a:p>
          <a:p>
            <a:pPr marL="285750" indent="-285750">
              <a:buFont typeface="Arial" panose="020B0604020202020204" pitchFamily="34" charset="0"/>
              <a:buChar char="•"/>
            </a:pPr>
            <a:endParaRPr lang="en-AU" dirty="0"/>
          </a:p>
        </p:txBody>
      </p:sp>
      <p:pic>
        <p:nvPicPr>
          <p:cNvPr id="4" name="Picture 3">
            <a:extLst>
              <a:ext uri="{FF2B5EF4-FFF2-40B4-BE49-F238E27FC236}">
                <a16:creationId xmlns:a16="http://schemas.microsoft.com/office/drawing/2014/main" id="{2CE8A2EA-AF92-42BC-873E-5324DA9FA896}"/>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204272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0605" y="213596"/>
            <a:ext cx="7908052" cy="5632311"/>
          </a:xfrm>
          <a:prstGeom prst="rect">
            <a:avLst/>
          </a:prstGeom>
        </p:spPr>
        <p:txBody>
          <a:bodyPr wrap="square">
            <a:spAutoFit/>
          </a:bodyPr>
          <a:lstStyle/>
          <a:p>
            <a:r>
              <a:rPr lang="en-AU" b="1" dirty="0"/>
              <a:t>KEY TERMS </a:t>
            </a:r>
          </a:p>
          <a:p>
            <a:endParaRPr lang="en-AU" b="1" dirty="0"/>
          </a:p>
          <a:p>
            <a:r>
              <a:rPr lang="en-AU" b="1" dirty="0"/>
              <a:t>Critical analysis </a:t>
            </a:r>
            <a:r>
              <a:rPr lang="en-AU" dirty="0"/>
              <a:t>= using powers of observation, reasoning, reflection and questioning to interpret information and make findings or form opinions based on it. </a:t>
            </a:r>
          </a:p>
          <a:p>
            <a:endParaRPr lang="en-AU" dirty="0">
              <a:cs typeface="Calibri Light" panose="020F0302020204030204" pitchFamily="34" charset="0"/>
            </a:endParaRPr>
          </a:p>
          <a:p>
            <a:r>
              <a:rPr lang="en-AU" sz="1800" b="1" dirty="0">
                <a:effectLst/>
                <a:ea typeface="Times New Roman" panose="02020603050405020304" pitchFamily="18" charset="0"/>
                <a:cs typeface="Calibri Light" panose="020F0302020204030204" pitchFamily="34" charset="0"/>
              </a:rPr>
              <a:t>Critical thinking</a:t>
            </a:r>
            <a:r>
              <a:rPr lang="en-AU" sz="1800" dirty="0">
                <a:effectLst/>
                <a:ea typeface="Times New Roman" panose="02020603050405020304" pitchFamily="18" charset="0"/>
                <a:cs typeface="Calibri Light" panose="020F0302020204030204" pitchFamily="34" charset="0"/>
              </a:rPr>
              <a:t> = maintaining an enquiring mind in evaluating information and seeking out hidden assumptions and contradictions.</a:t>
            </a:r>
          </a:p>
          <a:p>
            <a:endParaRPr lang="en-AU" b="1" dirty="0">
              <a:cs typeface="Calibri Light" panose="020F0302020204030204" pitchFamily="34" charset="0"/>
            </a:endParaRPr>
          </a:p>
          <a:p>
            <a:r>
              <a:rPr lang="en-AU" b="1" dirty="0"/>
              <a:t>Deductive reasoning </a:t>
            </a:r>
            <a:r>
              <a:rPr lang="en-AU" dirty="0"/>
              <a:t>= using a general theory to test specific facts. For example: ‘All dogs bark. Rufus is a dog. Therefore, Rufus barks.’ </a:t>
            </a:r>
          </a:p>
          <a:p>
            <a:endParaRPr lang="en-AU" dirty="0"/>
          </a:p>
          <a:p>
            <a:r>
              <a:rPr lang="en-AU" b="1" dirty="0"/>
              <a:t>Diversity </a:t>
            </a:r>
            <a:r>
              <a:rPr lang="en-AU" dirty="0"/>
              <a:t>= the coexistence of differences </a:t>
            </a:r>
            <a:r>
              <a:rPr lang="en-US" dirty="0"/>
              <a:t>such as in culture, gender, sexuality, age, culture, </a:t>
            </a:r>
            <a:r>
              <a:rPr lang="en-AU" dirty="0"/>
              <a:t>capacity and perspectives. </a:t>
            </a:r>
          </a:p>
          <a:p>
            <a:endParaRPr lang="en-AU" dirty="0"/>
          </a:p>
          <a:p>
            <a:r>
              <a:rPr lang="en-AU" b="1" dirty="0"/>
              <a:t>Ethics </a:t>
            </a:r>
            <a:r>
              <a:rPr lang="en-AU" dirty="0"/>
              <a:t>= a field of thinking about what is morally right, appropriate and acceptable. </a:t>
            </a:r>
          </a:p>
          <a:p>
            <a:endParaRPr lang="en-AU" dirty="0"/>
          </a:p>
          <a:p>
            <a:r>
              <a:rPr lang="en-AU" b="1" dirty="0"/>
              <a:t>Graduate attributes </a:t>
            </a:r>
            <a:r>
              <a:rPr lang="en-AU" dirty="0"/>
              <a:t>= generic skills, attitudes and values, plus specific content knowledge, expected of students who have completed a tertiary course of study.</a:t>
            </a:r>
          </a:p>
          <a:p>
            <a:r>
              <a:rPr lang="en-AU" dirty="0"/>
              <a:t> </a:t>
            </a:r>
          </a:p>
        </p:txBody>
      </p:sp>
      <p:pic>
        <p:nvPicPr>
          <p:cNvPr id="4" name="Picture 3">
            <a:extLst>
              <a:ext uri="{FF2B5EF4-FFF2-40B4-BE49-F238E27FC236}">
                <a16:creationId xmlns:a16="http://schemas.microsoft.com/office/drawing/2014/main" id="{78E05B40-EA59-4794-9535-724E37A4D38C}"/>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303137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275" y="164676"/>
            <a:ext cx="8512331" cy="5632311"/>
          </a:xfrm>
          <a:prstGeom prst="rect">
            <a:avLst/>
          </a:prstGeom>
        </p:spPr>
        <p:txBody>
          <a:bodyPr wrap="square">
            <a:spAutoFit/>
          </a:bodyPr>
          <a:lstStyle/>
          <a:p>
            <a:r>
              <a:rPr lang="en-AU" b="1" dirty="0"/>
              <a:t>Independent learning </a:t>
            </a:r>
            <a:r>
              <a:rPr lang="en-AU" dirty="0"/>
              <a:t>= students taking the primary responsibility and initiative for their own learning, including being able to recognise gaps in their learning and where to find the information to fill them. </a:t>
            </a:r>
          </a:p>
          <a:p>
            <a:endParaRPr lang="en-AU" b="1" dirty="0"/>
          </a:p>
          <a:p>
            <a:r>
              <a:rPr lang="en-AU" b="1" dirty="0"/>
              <a:t>Inductive reasoning </a:t>
            </a:r>
            <a:r>
              <a:rPr lang="en-AU" dirty="0"/>
              <a:t>= using specific examples to create generalisations. For example: ‘Apples rot. Pears rot. Bananas rot. Therefore, all fruit rots.’ </a:t>
            </a:r>
          </a:p>
          <a:p>
            <a:endParaRPr lang="en-AU" dirty="0"/>
          </a:p>
          <a:p>
            <a:r>
              <a:rPr lang="en-AU" b="1" dirty="0"/>
              <a:t>Information literacy </a:t>
            </a:r>
            <a:r>
              <a:rPr lang="en-AU" dirty="0"/>
              <a:t>= knowing what information is available, when it is needed, and how to find it and use it effectively; and recognising its inherent strengths and limitations. </a:t>
            </a:r>
          </a:p>
          <a:p>
            <a:endParaRPr lang="en-AU" dirty="0"/>
          </a:p>
          <a:p>
            <a:r>
              <a:rPr lang="en-AU" b="1" dirty="0"/>
              <a:t>Lifelong learning </a:t>
            </a:r>
            <a:r>
              <a:rPr lang="en-AU" dirty="0"/>
              <a:t>= a perspective which holds that continuous learning is a fundamental part of one’s personal and professional life. </a:t>
            </a:r>
          </a:p>
          <a:p>
            <a:endParaRPr lang="en-AU" dirty="0"/>
          </a:p>
          <a:p>
            <a:r>
              <a:rPr lang="en-AU" b="1" dirty="0"/>
              <a:t>Self-management </a:t>
            </a:r>
            <a:r>
              <a:rPr lang="en-AU" dirty="0"/>
              <a:t>= strategies and processes by which a person manages their time, thoughts, feelings, goals and actions. </a:t>
            </a:r>
          </a:p>
          <a:p>
            <a:endParaRPr lang="en-AU" dirty="0"/>
          </a:p>
          <a:p>
            <a:r>
              <a:rPr lang="en-AU" b="1" dirty="0"/>
              <a:t>Threshold learning outcome </a:t>
            </a:r>
            <a:r>
              <a:rPr lang="en-AU" dirty="0"/>
              <a:t>= the minimum discipline-based learning outcome of a course of tertiary studies. For law there are six – knowledge, ethics and professional responsibility, thinking skills, research skills, communication and collaboration, and self-management. </a:t>
            </a:r>
          </a:p>
        </p:txBody>
      </p:sp>
      <p:pic>
        <p:nvPicPr>
          <p:cNvPr id="5" name="Picture 4">
            <a:extLst>
              <a:ext uri="{FF2B5EF4-FFF2-40B4-BE49-F238E27FC236}">
                <a16:creationId xmlns:a16="http://schemas.microsoft.com/office/drawing/2014/main" id="{56F2B7A1-05B2-405E-BB48-1B559A02558B}"/>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1100652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480" y="701040"/>
            <a:ext cx="6421120" cy="1015663"/>
          </a:xfrm>
          <a:prstGeom prst="rect">
            <a:avLst/>
          </a:prstGeom>
          <a:noFill/>
        </p:spPr>
        <p:txBody>
          <a:bodyPr wrap="square" rtlCol="0">
            <a:spAutoFit/>
          </a:bodyPr>
          <a:lstStyle/>
          <a:p>
            <a:pPr marL="342900" indent="-342900">
              <a:buAutoNum type="arabicPlain"/>
            </a:pPr>
            <a:r>
              <a:rPr lang="en-AU" sz="2400" b="1" dirty="0"/>
              <a:t>LAW AS A DISCIPLINE</a:t>
            </a:r>
          </a:p>
          <a:p>
            <a:pPr marL="342900" indent="-342900">
              <a:buAutoNum type="arabicPlain"/>
            </a:pPr>
            <a:endParaRPr lang="en-AU" b="1" dirty="0"/>
          </a:p>
          <a:p>
            <a:r>
              <a:rPr lang="en-AU" b="1" dirty="0"/>
              <a:t>How law is different from other disciplines</a:t>
            </a:r>
          </a:p>
        </p:txBody>
      </p:sp>
      <p:sp>
        <p:nvSpPr>
          <p:cNvPr id="3" name="Rectangle 2">
            <a:extLst>
              <a:ext uri="{FF2B5EF4-FFF2-40B4-BE49-F238E27FC236}">
                <a16:creationId xmlns:a16="http://schemas.microsoft.com/office/drawing/2014/main" id="{99C9C0B8-DEA8-4C01-BF2C-3C4066081059}"/>
              </a:ext>
            </a:extLst>
          </p:cNvPr>
          <p:cNvSpPr/>
          <p:nvPr/>
        </p:nvSpPr>
        <p:spPr>
          <a:xfrm>
            <a:off x="410547" y="2092909"/>
            <a:ext cx="8322906" cy="1751249"/>
          </a:xfrm>
          <a:prstGeom prst="rect">
            <a:avLst/>
          </a:prstGeom>
        </p:spPr>
        <p:txBody>
          <a:bodyPr wrap="square">
            <a:spAutoFit/>
          </a:bodyPr>
          <a:lstStyle/>
          <a:p>
            <a:pPr marL="285750" indent="-285750">
              <a:lnSpc>
                <a:spcPct val="115000"/>
              </a:lnSpc>
              <a:spcAft>
                <a:spcPts val="1000"/>
              </a:spcAft>
              <a:buFontTx/>
              <a:buChar char="-"/>
            </a:pPr>
            <a:r>
              <a:rPr lang="en-AU" dirty="0">
                <a:ea typeface="Times New Roman" panose="02020603050405020304" pitchFamily="18" charset="0"/>
              </a:rPr>
              <a:t>Narrower focus (on the law) than on people’s lives and society, like sociologists</a:t>
            </a:r>
          </a:p>
          <a:p>
            <a:pPr marL="285750" indent="-285750">
              <a:lnSpc>
                <a:spcPct val="115000"/>
              </a:lnSpc>
              <a:spcAft>
                <a:spcPts val="1000"/>
              </a:spcAft>
              <a:buFontTx/>
              <a:buChar char="-"/>
            </a:pPr>
            <a:r>
              <a:rPr lang="en-AU" dirty="0">
                <a:ea typeface="Times New Roman" panose="02020603050405020304" pitchFamily="18" charset="0"/>
              </a:rPr>
              <a:t>Less likely to have a clear single right answer like mathematics and science</a:t>
            </a:r>
          </a:p>
          <a:p>
            <a:pPr marL="285750" indent="-285750">
              <a:lnSpc>
                <a:spcPct val="115000"/>
              </a:lnSpc>
              <a:spcAft>
                <a:spcPts val="1000"/>
              </a:spcAft>
              <a:buFontTx/>
              <a:buChar char="-"/>
            </a:pPr>
            <a:r>
              <a:rPr lang="en-AU" dirty="0">
                <a:ea typeface="Times New Roman" panose="02020603050405020304" pitchFamily="18" charset="0"/>
              </a:rPr>
              <a:t>Communications are less rich and expressive than arts and humanities</a:t>
            </a:r>
            <a:endParaRPr lang="en-GB" dirty="0">
              <a:ea typeface="Times New Roman" panose="02020603050405020304" pitchFamily="18" charset="0"/>
            </a:endParaRPr>
          </a:p>
          <a:p>
            <a:pPr marL="285750" indent="-285750">
              <a:lnSpc>
                <a:spcPct val="115000"/>
              </a:lnSpc>
              <a:spcAft>
                <a:spcPts val="1000"/>
              </a:spcAft>
              <a:buFontTx/>
              <a:buChar char="-"/>
            </a:pPr>
            <a:r>
              <a:rPr lang="en-GB" dirty="0">
                <a:ea typeface="Times New Roman" panose="02020603050405020304" pitchFamily="18" charset="0"/>
              </a:rPr>
              <a:t>Growing recognition of need for </a:t>
            </a:r>
            <a:r>
              <a:rPr lang="en-AU" dirty="0">
                <a:ea typeface="Times New Roman" panose="02020603050405020304" pitchFamily="18" charset="0"/>
              </a:rPr>
              <a:t>interdisciplinary approaches</a:t>
            </a:r>
          </a:p>
        </p:txBody>
      </p:sp>
      <p:pic>
        <p:nvPicPr>
          <p:cNvPr id="5" name="Picture 4">
            <a:extLst>
              <a:ext uri="{FF2B5EF4-FFF2-40B4-BE49-F238E27FC236}">
                <a16:creationId xmlns:a16="http://schemas.microsoft.com/office/drawing/2014/main" id="{4D710057-397B-403E-A02A-F73400CE6F47}"/>
              </a:ext>
            </a:extLst>
          </p:cNvPr>
          <p:cNvPicPr>
            <a:picLocks noChangeAspect="1"/>
          </p:cNvPicPr>
          <p:nvPr/>
        </p:nvPicPr>
        <p:blipFill>
          <a:blip r:embed="rId2"/>
          <a:stretch>
            <a:fillRect/>
          </a:stretch>
        </p:blipFill>
        <p:spPr>
          <a:xfrm>
            <a:off x="0" y="5973318"/>
            <a:ext cx="9144000" cy="884682"/>
          </a:xfrm>
          <a:prstGeom prst="rect">
            <a:avLst/>
          </a:prstGeom>
        </p:spPr>
      </p:pic>
    </p:spTree>
    <p:extLst>
      <p:ext uri="{BB962C8B-B14F-4D97-AF65-F5344CB8AC3E}">
        <p14:creationId xmlns:p14="http://schemas.microsoft.com/office/powerpoint/2010/main" val="319220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03" y="363916"/>
            <a:ext cx="3053592" cy="738664"/>
          </a:xfrm>
          <a:prstGeom prst="rect">
            <a:avLst/>
          </a:prstGeom>
          <a:noFill/>
        </p:spPr>
        <p:txBody>
          <a:bodyPr wrap="square" rtlCol="0">
            <a:spAutoFit/>
          </a:bodyPr>
          <a:lstStyle/>
          <a:p>
            <a:r>
              <a:rPr lang="en-AU" sz="2400" b="1" dirty="0"/>
              <a:t>2	LEGAL REASONING</a:t>
            </a:r>
          </a:p>
          <a:p>
            <a:endParaRPr lang="en-AU" b="1" dirty="0"/>
          </a:p>
        </p:txBody>
      </p:sp>
      <p:graphicFrame>
        <p:nvGraphicFramePr>
          <p:cNvPr id="5" name="Diagram 4">
            <a:extLst>
              <a:ext uri="{FF2B5EF4-FFF2-40B4-BE49-F238E27FC236}">
                <a16:creationId xmlns:a16="http://schemas.microsoft.com/office/drawing/2014/main" id="{0C4EE164-4E9F-4337-91C2-09092ED36135}"/>
              </a:ext>
            </a:extLst>
          </p:cNvPr>
          <p:cNvGraphicFramePr/>
          <p:nvPr>
            <p:extLst>
              <p:ext uri="{D42A27DB-BD31-4B8C-83A1-F6EECF244321}">
                <p14:modId xmlns:p14="http://schemas.microsoft.com/office/powerpoint/2010/main" val="524395100"/>
              </p:ext>
            </p:extLst>
          </p:nvPr>
        </p:nvGraphicFramePr>
        <p:xfrm>
          <a:off x="578841" y="394067"/>
          <a:ext cx="7684315" cy="5344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2E8CBB6-F24A-489B-BEE5-9DE82ED2B04B}"/>
              </a:ext>
            </a:extLst>
          </p:cNvPr>
          <p:cNvPicPr>
            <a:picLocks noChangeAspect="1"/>
          </p:cNvPicPr>
          <p:nvPr/>
        </p:nvPicPr>
        <p:blipFill>
          <a:blip r:embed="rId7"/>
          <a:stretch>
            <a:fillRect/>
          </a:stretch>
        </p:blipFill>
        <p:spPr>
          <a:xfrm>
            <a:off x="0" y="5973318"/>
            <a:ext cx="9144000" cy="884682"/>
          </a:xfrm>
          <a:prstGeom prst="rect">
            <a:avLst/>
          </a:prstGeom>
        </p:spPr>
      </p:pic>
    </p:spTree>
    <p:extLst>
      <p:ext uri="{BB962C8B-B14F-4D97-AF65-F5344CB8AC3E}">
        <p14:creationId xmlns:p14="http://schemas.microsoft.com/office/powerpoint/2010/main" val="319220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200" y="61377"/>
            <a:ext cx="8331200" cy="5724644"/>
          </a:xfrm>
          <a:prstGeom prst="rect">
            <a:avLst/>
          </a:prstGeom>
          <a:noFill/>
        </p:spPr>
        <p:txBody>
          <a:bodyPr wrap="square" rtlCol="0">
            <a:spAutoFit/>
          </a:bodyPr>
          <a:lstStyle/>
          <a:p>
            <a:r>
              <a:rPr lang="en-AU" sz="2400" b="1" dirty="0"/>
              <a:t>2	LEGAL REASONING</a:t>
            </a:r>
          </a:p>
          <a:p>
            <a:pPr marL="342900" indent="-342900">
              <a:buAutoNum type="arabicPlain"/>
            </a:pPr>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endParaRPr lang="en-AU" b="1" dirty="0"/>
          </a:p>
          <a:p>
            <a:r>
              <a:rPr lang="en-AU" b="1" dirty="0"/>
              <a:t>Beyond legal reasoning</a:t>
            </a:r>
          </a:p>
          <a:p>
            <a:r>
              <a:rPr lang="en-AU" b="1" dirty="0">
                <a:sym typeface="Wingdings" panose="05000000000000000000" pitchFamily="2" charset="2"/>
              </a:rPr>
              <a:t>  </a:t>
            </a:r>
            <a:r>
              <a:rPr lang="en-AU" dirty="0">
                <a:sym typeface="Wingdings" panose="05000000000000000000" pitchFamily="2" charset="2"/>
              </a:rPr>
              <a:t>Is legal reasoning enough? Or is contextual reasoning equally important, towards holistic lawyering?</a:t>
            </a:r>
            <a:endParaRPr lang="en-AU" dirty="0"/>
          </a:p>
          <a:p>
            <a:endParaRPr lang="en-AU" b="1" dirty="0"/>
          </a:p>
        </p:txBody>
      </p:sp>
      <p:pic>
        <p:nvPicPr>
          <p:cNvPr id="4" name="Picture 3">
            <a:extLst>
              <a:ext uri="{FF2B5EF4-FFF2-40B4-BE49-F238E27FC236}">
                <a16:creationId xmlns:a16="http://schemas.microsoft.com/office/drawing/2014/main" id="{95FF4863-4C39-4F9D-BA69-3BBFA98365D5}"/>
              </a:ext>
            </a:extLst>
          </p:cNvPr>
          <p:cNvPicPr>
            <a:picLocks noChangeAspect="1"/>
          </p:cNvPicPr>
          <p:nvPr/>
        </p:nvPicPr>
        <p:blipFill>
          <a:blip r:embed="rId2"/>
          <a:stretch>
            <a:fillRect/>
          </a:stretch>
        </p:blipFill>
        <p:spPr>
          <a:xfrm>
            <a:off x="0" y="5973318"/>
            <a:ext cx="9144000" cy="884682"/>
          </a:xfrm>
          <a:prstGeom prst="rect">
            <a:avLst/>
          </a:prstGeom>
        </p:spPr>
      </p:pic>
      <p:pic>
        <p:nvPicPr>
          <p:cNvPr id="5" name="Picture 4">
            <a:extLst>
              <a:ext uri="{FF2B5EF4-FFF2-40B4-BE49-F238E27FC236}">
                <a16:creationId xmlns:a16="http://schemas.microsoft.com/office/drawing/2014/main" id="{D20D2F18-87CD-9297-B96D-423AF8A7E657}"/>
              </a:ext>
            </a:extLst>
          </p:cNvPr>
          <p:cNvPicPr>
            <a:picLocks noChangeAspect="1"/>
          </p:cNvPicPr>
          <p:nvPr/>
        </p:nvPicPr>
        <p:blipFill>
          <a:blip r:embed="rId3"/>
          <a:stretch>
            <a:fillRect/>
          </a:stretch>
        </p:blipFill>
        <p:spPr>
          <a:xfrm>
            <a:off x="206200" y="741362"/>
            <a:ext cx="7566200" cy="3818742"/>
          </a:xfrm>
          <a:prstGeom prst="rect">
            <a:avLst/>
          </a:prstGeom>
        </p:spPr>
      </p:pic>
    </p:spTree>
    <p:extLst>
      <p:ext uri="{BB962C8B-B14F-4D97-AF65-F5344CB8AC3E}">
        <p14:creationId xmlns:p14="http://schemas.microsoft.com/office/powerpoint/2010/main" val="3795214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57ABFC-9EC4-1962-5EFC-5D8CE63321DB}"/>
              </a:ext>
            </a:extLst>
          </p:cNvPr>
          <p:cNvPicPr>
            <a:picLocks noChangeAspect="1"/>
          </p:cNvPicPr>
          <p:nvPr/>
        </p:nvPicPr>
        <p:blipFill>
          <a:blip r:embed="rId2"/>
          <a:stretch>
            <a:fillRect/>
          </a:stretch>
        </p:blipFill>
        <p:spPr>
          <a:xfrm>
            <a:off x="3457575" y="1442446"/>
            <a:ext cx="5330825" cy="3973108"/>
          </a:xfrm>
          <a:prstGeom prst="rect">
            <a:avLst/>
          </a:prstGeom>
        </p:spPr>
      </p:pic>
      <p:sp>
        <p:nvSpPr>
          <p:cNvPr id="2" name="TextBox 1"/>
          <p:cNvSpPr txBox="1"/>
          <p:nvPr/>
        </p:nvSpPr>
        <p:spPr>
          <a:xfrm>
            <a:off x="355600" y="404983"/>
            <a:ext cx="6421120" cy="2677656"/>
          </a:xfrm>
          <a:prstGeom prst="rect">
            <a:avLst/>
          </a:prstGeom>
          <a:noFill/>
        </p:spPr>
        <p:txBody>
          <a:bodyPr wrap="square" rtlCol="0">
            <a:spAutoFit/>
          </a:bodyPr>
          <a:lstStyle/>
          <a:p>
            <a:r>
              <a:rPr lang="en-AU" sz="2400" b="1" dirty="0"/>
              <a:t>3	OUTCOMES OF YOUR LEGAL EDUCATION</a:t>
            </a:r>
          </a:p>
          <a:p>
            <a:pPr marL="342900" indent="-342900">
              <a:buAutoNum type="arabicPlain"/>
            </a:pPr>
            <a:endParaRPr lang="en-AU" b="1" dirty="0"/>
          </a:p>
          <a:p>
            <a:r>
              <a:rPr lang="en-AU" b="1" dirty="0"/>
              <a:t>Priestley 11</a:t>
            </a:r>
          </a:p>
          <a:p>
            <a:endParaRPr lang="en-AU" b="1" dirty="0"/>
          </a:p>
          <a:p>
            <a:r>
              <a:rPr lang="en-AU" b="1" dirty="0"/>
              <a:t>Threshold Learning Outcomes (TLOs)</a:t>
            </a:r>
          </a:p>
          <a:p>
            <a:endParaRPr lang="en-AU" b="1" dirty="0"/>
          </a:p>
          <a:p>
            <a:r>
              <a:rPr lang="en-AU" b="1" dirty="0"/>
              <a:t>Graduate attributes</a:t>
            </a:r>
          </a:p>
          <a:p>
            <a:endParaRPr lang="en-AU" b="1" dirty="0"/>
          </a:p>
          <a:p>
            <a:endParaRPr lang="en-AU" b="1" dirty="0"/>
          </a:p>
        </p:txBody>
      </p:sp>
      <p:pic>
        <p:nvPicPr>
          <p:cNvPr id="5" name="Picture 4">
            <a:extLst>
              <a:ext uri="{FF2B5EF4-FFF2-40B4-BE49-F238E27FC236}">
                <a16:creationId xmlns:a16="http://schemas.microsoft.com/office/drawing/2014/main" id="{21F39724-F339-416E-86CA-3B0B8E5FA575}"/>
              </a:ext>
            </a:extLst>
          </p:cNvPr>
          <p:cNvPicPr>
            <a:picLocks noChangeAspect="1"/>
          </p:cNvPicPr>
          <p:nvPr/>
        </p:nvPicPr>
        <p:blipFill>
          <a:blip r:embed="rId3"/>
          <a:stretch>
            <a:fillRect/>
          </a:stretch>
        </p:blipFill>
        <p:spPr>
          <a:xfrm>
            <a:off x="0" y="5973318"/>
            <a:ext cx="9144000" cy="884682"/>
          </a:xfrm>
          <a:prstGeom prst="rect">
            <a:avLst/>
          </a:prstGeom>
        </p:spPr>
      </p:pic>
    </p:spTree>
    <p:extLst>
      <p:ext uri="{BB962C8B-B14F-4D97-AF65-F5344CB8AC3E}">
        <p14:creationId xmlns:p14="http://schemas.microsoft.com/office/powerpoint/2010/main" val="434300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F4A8B6EFA9C74A929C1691FA89ACA2" ma:contentTypeVersion="18" ma:contentTypeDescription="Create a new document." ma:contentTypeScope="" ma:versionID="3abcb5c7df33d7a27035683489a7e0ba">
  <xsd:schema xmlns:xsd="http://www.w3.org/2001/XMLSchema" xmlns:xs="http://www.w3.org/2001/XMLSchema" xmlns:p="http://schemas.microsoft.com/office/2006/metadata/properties" xmlns:ns1="http://schemas.microsoft.com/sharepoint/v3" xmlns:ns2="86c803ff-60ea-4821-8561-49a30c846f16" xmlns:ns3="23021986-1927-41b2-ad02-75262291dab9" targetNamespace="http://schemas.microsoft.com/office/2006/metadata/properties" ma:root="true" ma:fieldsID="6bf9d902fde373f273e3d6a257bc0ec4" ns1:_="" ns2:_="" ns3:_="">
    <xsd:import namespace="http://schemas.microsoft.com/sharepoint/v3"/>
    <xsd:import namespace="86c803ff-60ea-4821-8561-49a30c846f16"/>
    <xsd:import namespace="23021986-1927-41b2-ad02-75262291dab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c803ff-60ea-4821-8561-49a30c846f1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659d18c-911b-4461-9f29-2e839d503b97}" ma:internalName="TaxCatchAll" ma:showField="CatchAllData" ma:web="86c803ff-60ea-4821-8561-49a30c846f1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21986-1927-41b2-ad02-75262291da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f217fd5-6bb5-4de3-bf71-ef5eb62cb52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86c803ff-60ea-4821-8561-49a30c846f16" xsi:nil="true"/>
    <lcf76f155ced4ddcb4097134ff3c332f xmlns="23021986-1927-41b2-ad02-75262291da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DE66E6-F331-44DA-B98A-F59238D50F52}">
  <ds:schemaRefs>
    <ds:schemaRef ds:uri="http://schemas.microsoft.com/sharepoint/v3/contenttype/forms"/>
  </ds:schemaRefs>
</ds:datastoreItem>
</file>

<file path=customXml/itemProps2.xml><?xml version="1.0" encoding="utf-8"?>
<ds:datastoreItem xmlns:ds="http://schemas.openxmlformats.org/officeDocument/2006/customXml" ds:itemID="{FE101B3E-5AF8-4322-843D-E1086EBD7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c803ff-60ea-4821-8561-49a30c846f16"/>
    <ds:schemaRef ds:uri="23021986-1927-41b2-ad02-75262291da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320FEE-D371-49A0-B8E1-DE7680F4EA51}">
  <ds:schemaRefs>
    <ds:schemaRef ds:uri="86c803ff-60ea-4821-8561-49a30c846f16"/>
    <ds:schemaRef ds:uri="http://purl.org/dc/elements/1.1/"/>
    <ds:schemaRef ds:uri="http://schemas.microsoft.com/sharepoint/v3"/>
    <ds:schemaRef ds:uri="http://purl.org/dc/terms/"/>
    <ds:schemaRef ds:uri="23021986-1927-41b2-ad02-75262291dab9"/>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374</TotalTime>
  <Words>1444</Words>
  <Application>Microsoft Office PowerPoint</Application>
  <PresentationFormat>On-screen Show (4:3)</PresentationFormat>
  <Paragraphs>217</Paragraphs>
  <Slides>19</Slides>
  <Notes>0</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19</vt:i4>
      </vt:variant>
    </vt:vector>
  </HeadingPairs>
  <TitlesOfParts>
    <vt:vector size="26" baseType="lpstr">
      <vt:lpstr>Arial</vt:lpstr>
      <vt:lpstr>Calibri</vt:lpstr>
      <vt:lpstr>Office Theme</vt:lpstr>
      <vt:lpstr>1_Office Theme</vt:lpstr>
      <vt:lpstr>2_Office Theme</vt:lpstr>
      <vt:lpstr>3_Office Theme</vt:lpstr>
      <vt:lpstr>4_Office Theme</vt:lpstr>
      <vt:lpstr>PowerPoint Presentation</vt:lpstr>
      <vt:lpstr>CHAPTER 1 LEARNING LAW: HOW CAN I DEVELOP A LEGAL MIND?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Lee-Fai, Jennai</dc:creator>
  <cp:lastModifiedBy>Helen Carter</cp:lastModifiedBy>
  <cp:revision>40</cp:revision>
  <dcterms:created xsi:type="dcterms:W3CDTF">2013-08-01T04:36:35Z</dcterms:created>
  <dcterms:modified xsi:type="dcterms:W3CDTF">2022-08-04T11:59:07Z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0x0101006DF4A8B6EFA9C74A929C1691FA89ACA2</vt:lpwstr>
  </property>
  <property fmtid="{D5CDD505-2E9C-101B-9397-08002B2CF9AE}" pid="3" name="MSIP_Label_be5cb09a-2992-49d6-8ac9-5f63e7b1ad2f_Enabled">
    <vt:lpwstr>true</vt:lpwstr>
  </property>
  <property fmtid="{D5CDD505-2E9C-101B-9397-08002B2CF9AE}" pid="4" name="MSIP_Label_be5cb09a-2992-49d6-8ac9-5f63e7b1ad2f_SetDate">
    <vt:lpwstr>2022-05-19T01:44:36Z</vt:lpwstr>
  </property>
  <property fmtid="{D5CDD505-2E9C-101B-9397-08002B2CF9AE}" pid="5" name="MSIP_Label_be5cb09a-2992-49d6-8ac9-5f63e7b1ad2f_Method">
    <vt:lpwstr>Standard</vt:lpwstr>
  </property>
  <property fmtid="{D5CDD505-2E9C-101B-9397-08002B2CF9AE}" pid="6" name="MSIP_Label_be5cb09a-2992-49d6-8ac9-5f63e7b1ad2f_Name">
    <vt:lpwstr>Controlled</vt:lpwstr>
  </property>
  <property fmtid="{D5CDD505-2E9C-101B-9397-08002B2CF9AE}" pid="7" name="MSIP_Label_be5cb09a-2992-49d6-8ac9-5f63e7b1ad2f_SiteId">
    <vt:lpwstr>91761b62-4c45-43f5-9f0e-be8ad9b551ff</vt:lpwstr>
  </property>
  <property fmtid="{D5CDD505-2E9C-101B-9397-08002B2CF9AE}" pid="8" name="MSIP_Label_be5cb09a-2992-49d6-8ac9-5f63e7b1ad2f_ActionId">
    <vt:lpwstr>ed72ec9a-1475-426d-80df-2ac636a19439</vt:lpwstr>
  </property>
  <property fmtid="{D5CDD505-2E9C-101B-9397-08002B2CF9AE}" pid="9" name="MSIP_Label_be5cb09a-2992-49d6-8ac9-5f63e7b1ad2f_ContentBits">
    <vt:lpwstr>0</vt:lpwstr>
  </property>
</Properties>
</file>