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40"/>
  </p:notesMasterIdLst>
  <p:handoutMasterIdLst>
    <p:handoutMasterId r:id="rId41"/>
  </p:handoutMasterIdLst>
  <p:sldIdLst>
    <p:sldId id="261" r:id="rId6"/>
    <p:sldId id="256" r:id="rId7"/>
    <p:sldId id="257" r:id="rId8"/>
    <p:sldId id="284" r:id="rId9"/>
    <p:sldId id="285" r:id="rId10"/>
    <p:sldId id="265" r:id="rId11"/>
    <p:sldId id="258" r:id="rId12"/>
    <p:sldId id="279" r:id="rId13"/>
    <p:sldId id="286" r:id="rId14"/>
    <p:sldId id="282" r:id="rId15"/>
    <p:sldId id="287" r:id="rId16"/>
    <p:sldId id="288" r:id="rId17"/>
    <p:sldId id="259" r:id="rId18"/>
    <p:sldId id="289" r:id="rId19"/>
    <p:sldId id="260" r:id="rId20"/>
    <p:sldId id="290" r:id="rId21"/>
    <p:sldId id="291" r:id="rId22"/>
    <p:sldId id="292" r:id="rId23"/>
    <p:sldId id="293" r:id="rId24"/>
    <p:sldId id="294" r:id="rId25"/>
    <p:sldId id="295" r:id="rId26"/>
    <p:sldId id="276" r:id="rId27"/>
    <p:sldId id="262" r:id="rId28"/>
    <p:sldId id="266" r:id="rId29"/>
    <p:sldId id="267" r:id="rId30"/>
    <p:sldId id="296" r:id="rId31"/>
    <p:sldId id="297" r:id="rId32"/>
    <p:sldId id="269" r:id="rId33"/>
    <p:sldId id="298" r:id="rId34"/>
    <p:sldId id="299" r:id="rId35"/>
    <p:sldId id="300" r:id="rId36"/>
    <p:sldId id="272" r:id="rId37"/>
    <p:sldId id="273" r:id="rId38"/>
    <p:sldId id="30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D5FC05-9DE3-EB4D-9601-DA3F0E88F367}" name="Thompson, Lauren" initials="TL" userId="S::Julia.Thompson@oup.com::dc5632fe-58df-45c2-ba21-a9202b2bf8c1" providerId="AD"/>
  <p188:author id="{EB0807CC-4ECA-3425-B1FA-6CB2534E74D0}" name="daisy@yournewleaf.ca" initials="da" userId="S::urn:spo:guest#daisy@yournewleaf.c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88A62-02C0-4B7E-A8FF-CAFDE7871B24}" v="7" dt="2022-09-06T14:01:23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8" autoAdjust="0"/>
  </p:normalViewPr>
  <p:slideViewPr>
    <p:cSldViewPr snapToGrid="0" snapToObjects="1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Thompson" userId="dc5632fe-58df-45c2-ba21-a9202b2bf8c1" providerId="ADAL" clId="{AB188A62-02C0-4B7E-A8FF-CAFDE7871B24}"/>
    <pc:docChg chg="custSel addSld delSld modSld modMainMaster">
      <pc:chgData name="Lauren Thompson" userId="dc5632fe-58df-45c2-ba21-a9202b2bf8c1" providerId="ADAL" clId="{AB188A62-02C0-4B7E-A8FF-CAFDE7871B24}" dt="2022-09-06T14:16:33.930" v="169" actId="962"/>
      <pc:docMkLst>
        <pc:docMk/>
      </pc:docMkLst>
      <pc:sldChg chg="add delCm">
        <pc:chgData name="Lauren Thompson" userId="dc5632fe-58df-45c2-ba21-a9202b2bf8c1" providerId="ADAL" clId="{AB188A62-02C0-4B7E-A8FF-CAFDE7871B24}" dt="2022-09-06T13:43:53.545" v="123"/>
        <pc:sldMkLst>
          <pc:docMk/>
          <pc:sldMk cId="1987503541" sldId="256"/>
        </pc:sldMkLst>
      </pc:sldChg>
      <pc:sldChg chg="add delCm">
        <pc:chgData name="Lauren Thompson" userId="dc5632fe-58df-45c2-ba21-a9202b2bf8c1" providerId="ADAL" clId="{AB188A62-02C0-4B7E-A8FF-CAFDE7871B24}" dt="2022-09-06T14:03:18.609" v="129"/>
        <pc:sldMkLst>
          <pc:docMk/>
          <pc:sldMk cId="2727564097" sldId="257"/>
        </pc:sldMkLst>
      </pc:sldChg>
      <pc:sldChg chg="modSp add mod delCm chgLayout">
        <pc:chgData name="Lauren Thompson" userId="dc5632fe-58df-45c2-ba21-a9202b2bf8c1" providerId="ADAL" clId="{AB188A62-02C0-4B7E-A8FF-CAFDE7871B24}" dt="2022-09-06T14:08:05.743" v="135"/>
        <pc:sldMkLst>
          <pc:docMk/>
          <pc:sldMk cId="2253677877" sldId="258"/>
        </pc:sldMkLst>
        <pc:spChg chg="mod ord">
          <ac:chgData name="Lauren Thompson" userId="dc5632fe-58df-45c2-ba21-a9202b2bf8c1" providerId="ADAL" clId="{AB188A62-02C0-4B7E-A8FF-CAFDE7871B24}" dt="2022-09-06T14:07:43.179" v="133" actId="700"/>
          <ac:spMkLst>
            <pc:docMk/>
            <pc:sldMk cId="2253677877" sldId="258"/>
            <ac:spMk id="2" creationId="{1C424306-8B87-4AA0-ADB3-125D7807CB47}"/>
          </ac:spMkLst>
        </pc:spChg>
        <pc:spChg chg="mod ord">
          <ac:chgData name="Lauren Thompson" userId="dc5632fe-58df-45c2-ba21-a9202b2bf8c1" providerId="ADAL" clId="{AB188A62-02C0-4B7E-A8FF-CAFDE7871B24}" dt="2022-09-06T14:07:43.179" v="133" actId="700"/>
          <ac:spMkLst>
            <pc:docMk/>
            <pc:sldMk cId="2253677877" sldId="258"/>
            <ac:spMk id="3" creationId="{2081973D-B007-4A67-8448-ACD97715D139}"/>
          </ac:spMkLst>
        </pc:spChg>
      </pc:sldChg>
      <pc:sldChg chg="add delCm">
        <pc:chgData name="Lauren Thompson" userId="dc5632fe-58df-45c2-ba21-a9202b2bf8c1" providerId="ADAL" clId="{AB188A62-02C0-4B7E-A8FF-CAFDE7871B24}" dt="2022-09-06T14:09:34.390" v="142"/>
        <pc:sldMkLst>
          <pc:docMk/>
          <pc:sldMk cId="3823138641" sldId="259"/>
        </pc:sldMkLst>
      </pc:sldChg>
      <pc:sldChg chg="add">
        <pc:chgData name="Lauren Thompson" userId="dc5632fe-58df-45c2-ba21-a9202b2bf8c1" providerId="ADAL" clId="{AB188A62-02C0-4B7E-A8FF-CAFDE7871B24}" dt="2022-09-06T13:40:37.312" v="4"/>
        <pc:sldMkLst>
          <pc:docMk/>
          <pc:sldMk cId="1374667798" sldId="260"/>
        </pc:sldMkLst>
      </pc:sldChg>
      <pc:sldChg chg="addSp delSp modSp mod">
        <pc:chgData name="Lauren Thompson" userId="dc5632fe-58df-45c2-ba21-a9202b2bf8c1" providerId="ADAL" clId="{AB188A62-02C0-4B7E-A8FF-CAFDE7871B24}" dt="2022-09-06T14:16:33.930" v="169" actId="962"/>
        <pc:sldMkLst>
          <pc:docMk/>
          <pc:sldMk cId="2820496012" sldId="261"/>
        </pc:sldMkLst>
        <pc:spChg chg="mod">
          <ac:chgData name="Lauren Thompson" userId="dc5632fe-58df-45c2-ba21-a9202b2bf8c1" providerId="ADAL" clId="{AB188A62-02C0-4B7E-A8FF-CAFDE7871B24}" dt="2022-09-06T13:41:33.009" v="121" actId="20577"/>
          <ac:spMkLst>
            <pc:docMk/>
            <pc:sldMk cId="2820496012" sldId="261"/>
            <ac:spMk id="2" creationId="{00000000-0000-0000-0000-000000000000}"/>
          </ac:spMkLst>
        </pc:spChg>
        <pc:spChg chg="mod">
          <ac:chgData name="Lauren Thompson" userId="dc5632fe-58df-45c2-ba21-a9202b2bf8c1" providerId="ADAL" clId="{AB188A62-02C0-4B7E-A8FF-CAFDE7871B24}" dt="2022-09-06T13:41:27.463" v="106" actId="20577"/>
          <ac:spMkLst>
            <pc:docMk/>
            <pc:sldMk cId="2820496012" sldId="261"/>
            <ac:spMk id="4" creationId="{00000000-0000-0000-0000-000000000000}"/>
          </ac:spMkLst>
        </pc:spChg>
        <pc:spChg chg="add del mod">
          <ac:chgData name="Lauren Thompson" userId="dc5632fe-58df-45c2-ba21-a9202b2bf8c1" providerId="ADAL" clId="{AB188A62-02C0-4B7E-A8FF-CAFDE7871B24}" dt="2022-09-06T13:40:28.627" v="3"/>
          <ac:spMkLst>
            <pc:docMk/>
            <pc:sldMk cId="2820496012" sldId="261"/>
            <ac:spMk id="5" creationId="{2897818C-D7F8-4DCF-BC84-61FACF8AA202}"/>
          </ac:spMkLst>
        </pc:spChg>
        <pc:spChg chg="add del mod">
          <ac:chgData name="Lauren Thompson" userId="dc5632fe-58df-45c2-ba21-a9202b2bf8c1" providerId="ADAL" clId="{AB188A62-02C0-4B7E-A8FF-CAFDE7871B24}" dt="2022-09-06T13:40:28.627" v="3"/>
          <ac:spMkLst>
            <pc:docMk/>
            <pc:sldMk cId="2820496012" sldId="261"/>
            <ac:spMk id="6" creationId="{D7D4BA1D-D041-4481-86F8-656285A4283A}"/>
          </ac:spMkLst>
        </pc:spChg>
        <pc:picChg chg="mod">
          <ac:chgData name="Lauren Thompson" userId="dc5632fe-58df-45c2-ba21-a9202b2bf8c1" providerId="ADAL" clId="{AB188A62-02C0-4B7E-A8FF-CAFDE7871B24}" dt="2022-09-06T14:16:33.930" v="169" actId="962"/>
          <ac:picMkLst>
            <pc:docMk/>
            <pc:sldMk cId="2820496012" sldId="261"/>
            <ac:picMk id="8" creationId="{3C56F26D-84E7-4578-9ED6-ACB6F71FF233}"/>
          </ac:picMkLst>
        </pc:picChg>
      </pc:sldChg>
      <pc:sldChg chg="add delCm">
        <pc:chgData name="Lauren Thompson" userId="dc5632fe-58df-45c2-ba21-a9202b2bf8c1" providerId="ADAL" clId="{AB188A62-02C0-4B7E-A8FF-CAFDE7871B24}" dt="2022-09-06T14:15:31.327" v="151"/>
        <pc:sldMkLst>
          <pc:docMk/>
          <pc:sldMk cId="3276064600" sldId="262"/>
        </pc:sldMkLst>
      </pc:sldChg>
      <pc:sldChg chg="add delCm">
        <pc:chgData name="Lauren Thompson" userId="dc5632fe-58df-45c2-ba21-a9202b2bf8c1" providerId="ADAL" clId="{AB188A62-02C0-4B7E-A8FF-CAFDE7871B24}" dt="2022-09-06T14:07:19.127" v="132"/>
        <pc:sldMkLst>
          <pc:docMk/>
          <pc:sldMk cId="1631532446" sldId="265"/>
        </pc:sldMkLst>
      </pc:sldChg>
      <pc:sldChg chg="modSp add mod delCm">
        <pc:chgData name="Lauren Thompson" userId="dc5632fe-58df-45c2-ba21-a9202b2bf8c1" providerId="ADAL" clId="{AB188A62-02C0-4B7E-A8FF-CAFDE7871B24}" dt="2022-09-06T14:15:39.715" v="152"/>
        <pc:sldMkLst>
          <pc:docMk/>
          <pc:sldMk cId="58794407" sldId="266"/>
        </pc:sldMkLst>
        <pc:spChg chg="mod">
          <ac:chgData name="Lauren Thompson" userId="dc5632fe-58df-45c2-ba21-a9202b2bf8c1" providerId="ADAL" clId="{AB188A62-02C0-4B7E-A8FF-CAFDE7871B24}" dt="2022-09-06T13:40:37.467" v="9" actId="27636"/>
          <ac:spMkLst>
            <pc:docMk/>
            <pc:sldMk cId="58794407" sldId="266"/>
            <ac:spMk id="2" creationId="{9062680E-DC5C-4D47-8D3A-E2122CDE6FD4}"/>
          </ac:spMkLst>
        </pc:spChg>
      </pc:sldChg>
      <pc:sldChg chg="modSp add mod delCm">
        <pc:chgData name="Lauren Thompson" userId="dc5632fe-58df-45c2-ba21-a9202b2bf8c1" providerId="ADAL" clId="{AB188A62-02C0-4B7E-A8FF-CAFDE7871B24}" dt="2022-09-06T14:15:53.118" v="153"/>
        <pc:sldMkLst>
          <pc:docMk/>
          <pc:sldMk cId="897827394" sldId="267"/>
        </pc:sldMkLst>
        <pc:spChg chg="mod">
          <ac:chgData name="Lauren Thompson" userId="dc5632fe-58df-45c2-ba21-a9202b2bf8c1" providerId="ADAL" clId="{AB188A62-02C0-4B7E-A8FF-CAFDE7871B24}" dt="2022-09-06T13:40:37.470" v="10" actId="27636"/>
          <ac:spMkLst>
            <pc:docMk/>
            <pc:sldMk cId="897827394" sldId="267"/>
            <ac:spMk id="2" creationId="{BAB17361-B010-4509-AAC3-6373F4368F01}"/>
          </ac:spMkLst>
        </pc:spChg>
      </pc:sldChg>
      <pc:sldChg chg="modSp add mod delCm">
        <pc:chgData name="Lauren Thompson" userId="dc5632fe-58df-45c2-ba21-a9202b2bf8c1" providerId="ADAL" clId="{AB188A62-02C0-4B7E-A8FF-CAFDE7871B24}" dt="2022-09-06T14:16:06.158" v="155"/>
        <pc:sldMkLst>
          <pc:docMk/>
          <pc:sldMk cId="3897503462" sldId="269"/>
        </pc:sldMkLst>
        <pc:spChg chg="mod">
          <ac:chgData name="Lauren Thompson" userId="dc5632fe-58df-45c2-ba21-a9202b2bf8c1" providerId="ADAL" clId="{AB188A62-02C0-4B7E-A8FF-CAFDE7871B24}" dt="2022-09-06T13:40:37.507" v="13" actId="27636"/>
          <ac:spMkLst>
            <pc:docMk/>
            <pc:sldMk cId="3897503462" sldId="269"/>
            <ac:spMk id="2" creationId="{2512ACF8-A03E-4573-A114-A181F3296FD4}"/>
          </ac:spMkLst>
        </pc:spChg>
      </pc:sldChg>
      <pc:sldChg chg="addSp delSp modSp del">
        <pc:chgData name="Lauren Thompson" userId="dc5632fe-58df-45c2-ba21-a9202b2bf8c1" providerId="ADAL" clId="{AB188A62-02C0-4B7E-A8FF-CAFDE7871B24}" dt="2022-09-06T13:43:38.136" v="122" actId="47"/>
        <pc:sldMkLst>
          <pc:docMk/>
          <pc:sldMk cId="729111920" sldId="270"/>
        </pc:sldMkLst>
        <pc:spChg chg="add del mod">
          <ac:chgData name="Lauren Thompson" userId="dc5632fe-58df-45c2-ba21-a9202b2bf8c1" providerId="ADAL" clId="{AB188A62-02C0-4B7E-A8FF-CAFDE7871B24}" dt="2022-09-06T13:40:23.305" v="1"/>
          <ac:spMkLst>
            <pc:docMk/>
            <pc:sldMk cId="729111920" sldId="270"/>
            <ac:spMk id="4" creationId="{B0F70B0B-6792-49D4-92B7-47BDDBB352B4}"/>
          </ac:spMkLst>
        </pc:spChg>
        <pc:spChg chg="add del mod">
          <ac:chgData name="Lauren Thompson" userId="dc5632fe-58df-45c2-ba21-a9202b2bf8c1" providerId="ADAL" clId="{AB188A62-02C0-4B7E-A8FF-CAFDE7871B24}" dt="2022-09-06T13:40:23.305" v="1"/>
          <ac:spMkLst>
            <pc:docMk/>
            <pc:sldMk cId="729111920" sldId="270"/>
            <ac:spMk id="5" creationId="{F23F3471-B206-44C5-B095-C9FE18D62ABD}"/>
          </ac:spMkLst>
        </pc:spChg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2666009052" sldId="271"/>
        </pc:sldMkLst>
      </pc:sldChg>
      <pc:sldChg chg="add">
        <pc:chgData name="Lauren Thompson" userId="dc5632fe-58df-45c2-ba21-a9202b2bf8c1" providerId="ADAL" clId="{AB188A62-02C0-4B7E-A8FF-CAFDE7871B24}" dt="2022-09-06T13:40:37.312" v="4"/>
        <pc:sldMkLst>
          <pc:docMk/>
          <pc:sldMk cId="2808596768" sldId="272"/>
        </pc:sldMkLst>
      </pc:sldChg>
      <pc:sldChg chg="add">
        <pc:chgData name="Lauren Thompson" userId="dc5632fe-58df-45c2-ba21-a9202b2bf8c1" providerId="ADAL" clId="{AB188A62-02C0-4B7E-A8FF-CAFDE7871B24}" dt="2022-09-06T13:40:37.312" v="4"/>
        <pc:sldMkLst>
          <pc:docMk/>
          <pc:sldMk cId="1438048943" sldId="273"/>
        </pc:sldMkLst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1460686451" sldId="274"/>
        </pc:sldMkLst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532646328" sldId="275"/>
        </pc:sldMkLst>
      </pc:sldChg>
      <pc:sldChg chg="modSp add mod delCm">
        <pc:chgData name="Lauren Thompson" userId="dc5632fe-58df-45c2-ba21-a9202b2bf8c1" providerId="ADAL" clId="{AB188A62-02C0-4B7E-A8FF-CAFDE7871B24}" dt="2022-09-06T14:15:24.004" v="150"/>
        <pc:sldMkLst>
          <pc:docMk/>
          <pc:sldMk cId="2695324020" sldId="276"/>
        </pc:sldMkLst>
        <pc:spChg chg="mod">
          <ac:chgData name="Lauren Thompson" userId="dc5632fe-58df-45c2-ba21-a9202b2bf8c1" providerId="ADAL" clId="{AB188A62-02C0-4B7E-A8FF-CAFDE7871B24}" dt="2022-09-06T13:40:37.454" v="8" actId="27636"/>
          <ac:spMkLst>
            <pc:docMk/>
            <pc:sldMk cId="2695324020" sldId="276"/>
            <ac:spMk id="2" creationId="{756C0344-C96F-422B-9A5F-117A9B46FE09}"/>
          </ac:spMkLst>
        </pc:spChg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1285965761" sldId="277"/>
        </pc:sldMkLst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4051135097" sldId="278"/>
        </pc:sldMkLst>
      </pc:sldChg>
      <pc:sldChg chg="add delCm">
        <pc:chgData name="Lauren Thompson" userId="dc5632fe-58df-45c2-ba21-a9202b2bf8c1" providerId="ADAL" clId="{AB188A62-02C0-4B7E-A8FF-CAFDE7871B24}" dt="2022-09-06T14:08:12.686" v="136"/>
        <pc:sldMkLst>
          <pc:docMk/>
          <pc:sldMk cId="2826894950" sldId="279"/>
        </pc:sldMkLst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3521927992" sldId="280"/>
        </pc:sldMkLst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3634454208" sldId="281"/>
        </pc:sldMkLst>
      </pc:sldChg>
      <pc:sldChg chg="add delCm">
        <pc:chgData name="Lauren Thompson" userId="dc5632fe-58df-45c2-ba21-a9202b2bf8c1" providerId="ADAL" clId="{AB188A62-02C0-4B7E-A8FF-CAFDE7871B24}" dt="2022-09-06T14:09:02.990" v="139"/>
        <pc:sldMkLst>
          <pc:docMk/>
          <pc:sldMk cId="574899532" sldId="282"/>
        </pc:sldMkLst>
      </pc:sldChg>
      <pc:sldChg chg="del">
        <pc:chgData name="Lauren Thompson" userId="dc5632fe-58df-45c2-ba21-a9202b2bf8c1" providerId="ADAL" clId="{AB188A62-02C0-4B7E-A8FF-CAFDE7871B24}" dt="2022-09-06T13:43:38.136" v="122" actId="47"/>
        <pc:sldMkLst>
          <pc:docMk/>
          <pc:sldMk cId="3075688575" sldId="283"/>
        </pc:sldMkLst>
      </pc:sldChg>
      <pc:sldChg chg="add delCm">
        <pc:chgData name="Lauren Thompson" userId="dc5632fe-58df-45c2-ba21-a9202b2bf8c1" providerId="ADAL" clId="{AB188A62-02C0-4B7E-A8FF-CAFDE7871B24}" dt="2022-09-06T14:03:26.753" v="130"/>
        <pc:sldMkLst>
          <pc:docMk/>
          <pc:sldMk cId="4059386109" sldId="284"/>
        </pc:sldMkLst>
      </pc:sldChg>
      <pc:sldChg chg="add delCm">
        <pc:chgData name="Lauren Thompson" userId="dc5632fe-58df-45c2-ba21-a9202b2bf8c1" providerId="ADAL" clId="{AB188A62-02C0-4B7E-A8FF-CAFDE7871B24}" dt="2022-09-06T14:07:11.389" v="131"/>
        <pc:sldMkLst>
          <pc:docMk/>
          <pc:sldMk cId="3070852666" sldId="285"/>
        </pc:sldMkLst>
      </pc:sldChg>
      <pc:sldChg chg="add">
        <pc:chgData name="Lauren Thompson" userId="dc5632fe-58df-45c2-ba21-a9202b2bf8c1" providerId="ADAL" clId="{AB188A62-02C0-4B7E-A8FF-CAFDE7871B24}" dt="2022-09-06T13:40:37.312" v="4"/>
        <pc:sldMkLst>
          <pc:docMk/>
          <pc:sldMk cId="3438683506" sldId="286"/>
        </pc:sldMkLst>
      </pc:sldChg>
      <pc:sldChg chg="modSp add mod delCm chgLayout">
        <pc:chgData name="Lauren Thompson" userId="dc5632fe-58df-45c2-ba21-a9202b2bf8c1" providerId="ADAL" clId="{AB188A62-02C0-4B7E-A8FF-CAFDE7871B24}" dt="2022-09-06T14:08:57.841" v="138"/>
        <pc:sldMkLst>
          <pc:docMk/>
          <pc:sldMk cId="3441863476" sldId="287"/>
        </pc:sldMkLst>
        <pc:spChg chg="mod ord">
          <ac:chgData name="Lauren Thompson" userId="dc5632fe-58df-45c2-ba21-a9202b2bf8c1" providerId="ADAL" clId="{AB188A62-02C0-4B7E-A8FF-CAFDE7871B24}" dt="2022-09-06T14:08:32.987" v="137" actId="700"/>
          <ac:spMkLst>
            <pc:docMk/>
            <pc:sldMk cId="3441863476" sldId="287"/>
            <ac:spMk id="2" creationId="{B5F0DA1C-FE03-4BD1-AFD4-ADCE4E6DA4B9}"/>
          </ac:spMkLst>
        </pc:spChg>
        <pc:spChg chg="mod ord">
          <ac:chgData name="Lauren Thompson" userId="dc5632fe-58df-45c2-ba21-a9202b2bf8c1" providerId="ADAL" clId="{AB188A62-02C0-4B7E-A8FF-CAFDE7871B24}" dt="2022-09-06T14:08:32.987" v="137" actId="700"/>
          <ac:spMkLst>
            <pc:docMk/>
            <pc:sldMk cId="3441863476" sldId="287"/>
            <ac:spMk id="3" creationId="{E5CD0465-00AB-4E14-9250-731D0EC83CB7}"/>
          </ac:spMkLst>
        </pc:spChg>
      </pc:sldChg>
      <pc:sldChg chg="modSp add mod delCm chgLayout">
        <pc:chgData name="Lauren Thompson" userId="dc5632fe-58df-45c2-ba21-a9202b2bf8c1" providerId="ADAL" clId="{AB188A62-02C0-4B7E-A8FF-CAFDE7871B24}" dt="2022-09-06T14:09:14.512" v="141" actId="700"/>
        <pc:sldMkLst>
          <pc:docMk/>
          <pc:sldMk cId="3909442067" sldId="288"/>
        </pc:sldMkLst>
        <pc:spChg chg="mod ord">
          <ac:chgData name="Lauren Thompson" userId="dc5632fe-58df-45c2-ba21-a9202b2bf8c1" providerId="ADAL" clId="{AB188A62-02C0-4B7E-A8FF-CAFDE7871B24}" dt="2022-09-06T14:09:14.512" v="141" actId="700"/>
          <ac:spMkLst>
            <pc:docMk/>
            <pc:sldMk cId="3909442067" sldId="288"/>
            <ac:spMk id="2" creationId="{2D1616D0-1B9E-44EF-9B77-296BFE9BF7EB}"/>
          </ac:spMkLst>
        </pc:spChg>
        <pc:spChg chg="mod ord">
          <ac:chgData name="Lauren Thompson" userId="dc5632fe-58df-45c2-ba21-a9202b2bf8c1" providerId="ADAL" clId="{AB188A62-02C0-4B7E-A8FF-CAFDE7871B24}" dt="2022-09-06T14:09:14.512" v="141" actId="700"/>
          <ac:spMkLst>
            <pc:docMk/>
            <pc:sldMk cId="3909442067" sldId="288"/>
            <ac:spMk id="3" creationId="{5E57F793-E4F2-494A-B6AF-66A10F7317AC}"/>
          </ac:spMkLst>
        </pc:spChg>
      </pc:sldChg>
      <pc:sldChg chg="add delCm">
        <pc:chgData name="Lauren Thompson" userId="dc5632fe-58df-45c2-ba21-a9202b2bf8c1" providerId="ADAL" clId="{AB188A62-02C0-4B7E-A8FF-CAFDE7871B24}" dt="2022-09-06T14:09:42.308" v="143"/>
        <pc:sldMkLst>
          <pc:docMk/>
          <pc:sldMk cId="3955194557" sldId="289"/>
        </pc:sldMkLst>
      </pc:sldChg>
      <pc:sldChg chg="add delCm">
        <pc:chgData name="Lauren Thompson" userId="dc5632fe-58df-45c2-ba21-a9202b2bf8c1" providerId="ADAL" clId="{AB188A62-02C0-4B7E-A8FF-CAFDE7871B24}" dt="2022-09-06T14:09:57.152" v="144"/>
        <pc:sldMkLst>
          <pc:docMk/>
          <pc:sldMk cId="4224452212" sldId="290"/>
        </pc:sldMkLst>
      </pc:sldChg>
      <pc:sldChg chg="modSp add mod delCm chgLayout">
        <pc:chgData name="Lauren Thompson" userId="dc5632fe-58df-45c2-ba21-a9202b2bf8c1" providerId="ADAL" clId="{AB188A62-02C0-4B7E-A8FF-CAFDE7871B24}" dt="2022-09-06T14:10:13.908" v="146"/>
        <pc:sldMkLst>
          <pc:docMk/>
          <pc:sldMk cId="169581551" sldId="291"/>
        </pc:sldMkLst>
        <pc:spChg chg="mod ord">
          <ac:chgData name="Lauren Thompson" userId="dc5632fe-58df-45c2-ba21-a9202b2bf8c1" providerId="ADAL" clId="{AB188A62-02C0-4B7E-A8FF-CAFDE7871B24}" dt="2022-09-06T14:10:04.971" v="145" actId="700"/>
          <ac:spMkLst>
            <pc:docMk/>
            <pc:sldMk cId="169581551" sldId="291"/>
            <ac:spMk id="2" creationId="{0D1B71F8-A7CC-4975-BBD6-A62C5F2185F9}"/>
          </ac:spMkLst>
        </pc:spChg>
        <pc:spChg chg="mod ord">
          <ac:chgData name="Lauren Thompson" userId="dc5632fe-58df-45c2-ba21-a9202b2bf8c1" providerId="ADAL" clId="{AB188A62-02C0-4B7E-A8FF-CAFDE7871B24}" dt="2022-09-06T14:10:04.971" v="145" actId="700"/>
          <ac:spMkLst>
            <pc:docMk/>
            <pc:sldMk cId="169581551" sldId="291"/>
            <ac:spMk id="3" creationId="{02D4099E-AFD5-469D-B4D5-D3908E8AD55E}"/>
          </ac:spMkLst>
        </pc:spChg>
      </pc:sldChg>
      <pc:sldChg chg="add delCm">
        <pc:chgData name="Lauren Thompson" userId="dc5632fe-58df-45c2-ba21-a9202b2bf8c1" providerId="ADAL" clId="{AB188A62-02C0-4B7E-A8FF-CAFDE7871B24}" dt="2022-09-06T14:14:56.605" v="147"/>
        <pc:sldMkLst>
          <pc:docMk/>
          <pc:sldMk cId="3948503579" sldId="292"/>
        </pc:sldMkLst>
      </pc:sldChg>
      <pc:sldChg chg="modSp add mod delCm">
        <pc:chgData name="Lauren Thompson" userId="dc5632fe-58df-45c2-ba21-a9202b2bf8c1" providerId="ADAL" clId="{AB188A62-02C0-4B7E-A8FF-CAFDE7871B24}" dt="2022-09-06T14:15:06.125" v="148"/>
        <pc:sldMkLst>
          <pc:docMk/>
          <pc:sldMk cId="3693203822" sldId="293"/>
        </pc:sldMkLst>
        <pc:spChg chg="mod">
          <ac:chgData name="Lauren Thompson" userId="dc5632fe-58df-45c2-ba21-a9202b2bf8c1" providerId="ADAL" clId="{AB188A62-02C0-4B7E-A8FF-CAFDE7871B24}" dt="2022-09-06T13:40:37.441" v="5" actId="27636"/>
          <ac:spMkLst>
            <pc:docMk/>
            <pc:sldMk cId="3693203822" sldId="293"/>
            <ac:spMk id="2" creationId="{D34BA50E-6136-4D3C-B093-18573D76AB5D}"/>
          </ac:spMkLst>
        </pc:spChg>
      </pc:sldChg>
      <pc:sldChg chg="modSp add mod">
        <pc:chgData name="Lauren Thompson" userId="dc5632fe-58df-45c2-ba21-a9202b2bf8c1" providerId="ADAL" clId="{AB188A62-02C0-4B7E-A8FF-CAFDE7871B24}" dt="2022-09-06T13:40:37.447" v="6" actId="27636"/>
        <pc:sldMkLst>
          <pc:docMk/>
          <pc:sldMk cId="2914819232" sldId="294"/>
        </pc:sldMkLst>
        <pc:spChg chg="mod">
          <ac:chgData name="Lauren Thompson" userId="dc5632fe-58df-45c2-ba21-a9202b2bf8c1" providerId="ADAL" clId="{AB188A62-02C0-4B7E-A8FF-CAFDE7871B24}" dt="2022-09-06T13:40:37.447" v="6" actId="27636"/>
          <ac:spMkLst>
            <pc:docMk/>
            <pc:sldMk cId="2914819232" sldId="294"/>
            <ac:spMk id="2" creationId="{2EEA6DD8-5F83-4374-89AE-7E54C8896613}"/>
          </ac:spMkLst>
        </pc:spChg>
      </pc:sldChg>
      <pc:sldChg chg="modSp add mod delCm">
        <pc:chgData name="Lauren Thompson" userId="dc5632fe-58df-45c2-ba21-a9202b2bf8c1" providerId="ADAL" clId="{AB188A62-02C0-4B7E-A8FF-CAFDE7871B24}" dt="2022-09-06T14:15:14.733" v="149"/>
        <pc:sldMkLst>
          <pc:docMk/>
          <pc:sldMk cId="3388219184" sldId="295"/>
        </pc:sldMkLst>
        <pc:spChg chg="mod">
          <ac:chgData name="Lauren Thompson" userId="dc5632fe-58df-45c2-ba21-a9202b2bf8c1" providerId="ADAL" clId="{AB188A62-02C0-4B7E-A8FF-CAFDE7871B24}" dt="2022-09-06T13:40:37.450" v="7" actId="27636"/>
          <ac:spMkLst>
            <pc:docMk/>
            <pc:sldMk cId="3388219184" sldId="295"/>
            <ac:spMk id="2" creationId="{7570AF77-5AE5-441F-A8AE-D89B5C73EF0C}"/>
          </ac:spMkLst>
        </pc:spChg>
      </pc:sldChg>
      <pc:sldChg chg="modSp add mod">
        <pc:chgData name="Lauren Thompson" userId="dc5632fe-58df-45c2-ba21-a9202b2bf8c1" providerId="ADAL" clId="{AB188A62-02C0-4B7E-A8FF-CAFDE7871B24}" dt="2022-09-06T13:40:37.474" v="11" actId="27636"/>
        <pc:sldMkLst>
          <pc:docMk/>
          <pc:sldMk cId="1169969512" sldId="296"/>
        </pc:sldMkLst>
        <pc:spChg chg="mod">
          <ac:chgData name="Lauren Thompson" userId="dc5632fe-58df-45c2-ba21-a9202b2bf8c1" providerId="ADAL" clId="{AB188A62-02C0-4B7E-A8FF-CAFDE7871B24}" dt="2022-09-06T13:40:37.474" v="11" actId="27636"/>
          <ac:spMkLst>
            <pc:docMk/>
            <pc:sldMk cId="1169969512" sldId="296"/>
            <ac:spMk id="2" creationId="{BAB17361-B010-4509-AAC3-6373F4368F01}"/>
          </ac:spMkLst>
        </pc:spChg>
      </pc:sldChg>
      <pc:sldChg chg="modSp add mod delCm">
        <pc:chgData name="Lauren Thompson" userId="dc5632fe-58df-45c2-ba21-a9202b2bf8c1" providerId="ADAL" clId="{AB188A62-02C0-4B7E-A8FF-CAFDE7871B24}" dt="2022-09-06T14:16:01.400" v="154"/>
        <pc:sldMkLst>
          <pc:docMk/>
          <pc:sldMk cId="557198662" sldId="297"/>
        </pc:sldMkLst>
        <pc:spChg chg="mod">
          <ac:chgData name="Lauren Thompson" userId="dc5632fe-58df-45c2-ba21-a9202b2bf8c1" providerId="ADAL" clId="{AB188A62-02C0-4B7E-A8FF-CAFDE7871B24}" dt="2022-09-06T13:40:37.503" v="12" actId="27636"/>
          <ac:spMkLst>
            <pc:docMk/>
            <pc:sldMk cId="557198662" sldId="297"/>
            <ac:spMk id="2" creationId="{BAB17361-B010-4509-AAC3-6373F4368F01}"/>
          </ac:spMkLst>
        </pc:spChg>
      </pc:sldChg>
      <pc:sldChg chg="modSp add mod">
        <pc:chgData name="Lauren Thompson" userId="dc5632fe-58df-45c2-ba21-a9202b2bf8c1" providerId="ADAL" clId="{AB188A62-02C0-4B7E-A8FF-CAFDE7871B24}" dt="2022-09-06T13:40:37.510" v="14" actId="27636"/>
        <pc:sldMkLst>
          <pc:docMk/>
          <pc:sldMk cId="3684315928" sldId="298"/>
        </pc:sldMkLst>
        <pc:spChg chg="mod">
          <ac:chgData name="Lauren Thompson" userId="dc5632fe-58df-45c2-ba21-a9202b2bf8c1" providerId="ADAL" clId="{AB188A62-02C0-4B7E-A8FF-CAFDE7871B24}" dt="2022-09-06T13:40:37.510" v="14" actId="27636"/>
          <ac:spMkLst>
            <pc:docMk/>
            <pc:sldMk cId="3684315928" sldId="298"/>
            <ac:spMk id="2" creationId="{2512ACF8-A03E-4573-A114-A181F3296FD4}"/>
          </ac:spMkLst>
        </pc:spChg>
      </pc:sldChg>
      <pc:sldChg chg="modSp add mod">
        <pc:chgData name="Lauren Thompson" userId="dc5632fe-58df-45c2-ba21-a9202b2bf8c1" providerId="ADAL" clId="{AB188A62-02C0-4B7E-A8FF-CAFDE7871B24}" dt="2022-09-06T13:40:37.573" v="15" actId="27636"/>
        <pc:sldMkLst>
          <pc:docMk/>
          <pc:sldMk cId="935312804" sldId="299"/>
        </pc:sldMkLst>
        <pc:spChg chg="mod">
          <ac:chgData name="Lauren Thompson" userId="dc5632fe-58df-45c2-ba21-a9202b2bf8c1" providerId="ADAL" clId="{AB188A62-02C0-4B7E-A8FF-CAFDE7871B24}" dt="2022-09-06T13:40:37.573" v="15" actId="27636"/>
          <ac:spMkLst>
            <pc:docMk/>
            <pc:sldMk cId="935312804" sldId="299"/>
            <ac:spMk id="2" creationId="{A012F44F-AF1F-4577-933F-A5A315830F47}"/>
          </ac:spMkLst>
        </pc:spChg>
      </pc:sldChg>
      <pc:sldChg chg="modSp add mod">
        <pc:chgData name="Lauren Thompson" userId="dc5632fe-58df-45c2-ba21-a9202b2bf8c1" providerId="ADAL" clId="{AB188A62-02C0-4B7E-A8FF-CAFDE7871B24}" dt="2022-09-06T13:40:37.578" v="16" actId="27636"/>
        <pc:sldMkLst>
          <pc:docMk/>
          <pc:sldMk cId="3853941356" sldId="300"/>
        </pc:sldMkLst>
        <pc:spChg chg="mod">
          <ac:chgData name="Lauren Thompson" userId="dc5632fe-58df-45c2-ba21-a9202b2bf8c1" providerId="ADAL" clId="{AB188A62-02C0-4B7E-A8FF-CAFDE7871B24}" dt="2022-09-06T13:40:37.578" v="16" actId="27636"/>
          <ac:spMkLst>
            <pc:docMk/>
            <pc:sldMk cId="3853941356" sldId="300"/>
            <ac:spMk id="2" creationId="{0A79AEE9-52D2-4A56-9164-F229E73882C4}"/>
          </ac:spMkLst>
        </pc:spChg>
      </pc:sldChg>
      <pc:sldChg chg="add">
        <pc:chgData name="Lauren Thompson" userId="dc5632fe-58df-45c2-ba21-a9202b2bf8c1" providerId="ADAL" clId="{AB188A62-02C0-4B7E-A8FF-CAFDE7871B24}" dt="2022-09-06T13:40:37.312" v="4"/>
        <pc:sldMkLst>
          <pc:docMk/>
          <pc:sldMk cId="1180578822" sldId="301"/>
        </pc:sldMkLst>
      </pc:sldChg>
      <pc:sldMasterChg chg="modSp mod modSldLayout">
        <pc:chgData name="Lauren Thompson" userId="dc5632fe-58df-45c2-ba21-a9202b2bf8c1" providerId="ADAL" clId="{AB188A62-02C0-4B7E-A8FF-CAFDE7871B24}" dt="2022-09-06T14:01:33.033" v="126" actId="20577"/>
        <pc:sldMasterMkLst>
          <pc:docMk/>
          <pc:sldMasterMk cId="839490661" sldId="2147483650"/>
        </pc:sldMasterMkLst>
        <pc:spChg chg="mod">
          <ac:chgData name="Lauren Thompson" userId="dc5632fe-58df-45c2-ba21-a9202b2bf8c1" providerId="ADAL" clId="{AB188A62-02C0-4B7E-A8FF-CAFDE7871B24}" dt="2022-09-06T14:01:33.033" v="126" actId="20577"/>
          <ac:spMkLst>
            <pc:docMk/>
            <pc:sldMasterMk cId="839490661" sldId="2147483650"/>
            <ac:spMk id="9" creationId="{00000000-0000-0000-0000-000000000000}"/>
          </ac:spMkLst>
        </pc:spChg>
        <pc:sldLayoutChg chg="addSp delSp modSp">
          <pc:chgData name="Lauren Thompson" userId="dc5632fe-58df-45c2-ba21-a9202b2bf8c1" providerId="ADAL" clId="{AB188A62-02C0-4B7E-A8FF-CAFDE7871B24}" dt="2022-09-06T14:01:23.609" v="124" actId="11529"/>
          <pc:sldLayoutMkLst>
            <pc:docMk/>
            <pc:sldMasterMk cId="839490661" sldId="2147483650"/>
            <pc:sldLayoutMk cId="1804650871" sldId="2147483673"/>
          </pc:sldLayoutMkLst>
          <pc:spChg chg="add del">
            <ac:chgData name="Lauren Thompson" userId="dc5632fe-58df-45c2-ba21-a9202b2bf8c1" providerId="ADAL" clId="{AB188A62-02C0-4B7E-A8FF-CAFDE7871B24}" dt="2022-09-06T14:01:23.609" v="124" actId="11529"/>
            <ac:spMkLst>
              <pc:docMk/>
              <pc:sldMasterMk cId="839490661" sldId="2147483650"/>
              <pc:sldLayoutMk cId="1804650871" sldId="2147483673"/>
              <ac:spMk id="2" creationId="{DFABEAA3-53E6-4A64-9579-0FAFD48D6B5B}"/>
            </ac:spMkLst>
          </pc:spChg>
          <pc:spChg chg="add mod">
            <ac:chgData name="Lauren Thompson" userId="dc5632fe-58df-45c2-ba21-a9202b2bf8c1" providerId="ADAL" clId="{AB188A62-02C0-4B7E-A8FF-CAFDE7871B24}" dt="2022-09-06T14:01:23.609" v="124" actId="11529"/>
            <ac:spMkLst>
              <pc:docMk/>
              <pc:sldMasterMk cId="839490661" sldId="2147483650"/>
              <pc:sldLayoutMk cId="1804650871" sldId="2147483673"/>
              <ac:spMk id="3" creationId="{C930DFFE-966D-4608-B87C-36AC50C9F15D}"/>
            </ac:spMkLst>
          </pc:spChg>
        </pc:sldLayoutChg>
      </pc:sldMasterChg>
      <pc:sldMasterChg chg="modSp mod">
        <pc:chgData name="Lauren Thompson" userId="dc5632fe-58df-45c2-ba21-a9202b2bf8c1" providerId="ADAL" clId="{AB188A62-02C0-4B7E-A8FF-CAFDE7871B24}" dt="2022-09-06T14:01:41.060" v="128" actId="20577"/>
        <pc:sldMasterMkLst>
          <pc:docMk/>
          <pc:sldMasterMk cId="3579565259" sldId="2147483675"/>
        </pc:sldMasterMkLst>
        <pc:spChg chg="mod">
          <ac:chgData name="Lauren Thompson" userId="dc5632fe-58df-45c2-ba21-a9202b2bf8c1" providerId="ADAL" clId="{AB188A62-02C0-4B7E-A8FF-CAFDE7871B24}" dt="2022-09-06T14:01:41.060" v="128" actId="20577"/>
          <ac:spMkLst>
            <pc:docMk/>
            <pc:sldMasterMk cId="3579565259" sldId="2147483675"/>
            <ac:spMk id="6" creationId="{B9A352A1-3B59-4F46-8B27-7104614BE002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DFFE-966D-4608-B87C-36AC50C9F1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88638" y="67468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3F1E-C68B-4290-8000-C540B8246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0A971-6674-4770-93F6-CCF6059EF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02687-C77F-49F1-AAC2-8A0EDF28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31A406-BCF3-4401-AB24-CC27545E2849}" type="datetimeFigureOut">
              <a:rPr lang="en-CA" smtClean="0"/>
              <a:t>2022-09-02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20F8C-0468-4C99-8271-E20FC81C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A7A2-F6ED-4BA5-8E1F-7E7459E3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5298E82-B910-4E61-8D1C-841ACE8C947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948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  <p:sldLayoutId id="214748367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Imagining Sociology: An Introduction with Readings, Third Edition</a:t>
            </a:r>
            <a:endParaRPr lang="en-US" b="1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Catherine Corrigall-Brown</a:t>
            </a:r>
          </a:p>
        </p:txBody>
      </p:sp>
      <p:pic>
        <p:nvPicPr>
          <p:cNvPr id="8" name="Picture Placeholder 7" descr="Cover">
            <a:extLst>
              <a:ext uri="{FF2B5EF4-FFF2-40B4-BE49-F238E27FC236}">
                <a16:creationId xmlns:a16="http://schemas.microsoft.com/office/drawing/2014/main" id="{3C56F26D-84E7-4578-9ED6-ACB6F71FF2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4332437" y="1743085"/>
            <a:ext cx="3527125" cy="45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4354-7187-422A-A163-FB53B681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7AB1-867E-4FAE-904C-0AA4B50E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first core focus is the study of social inequality, or the gap between the advantaged and disadvantaged. </a:t>
            </a:r>
          </a:p>
          <a:p>
            <a:r>
              <a:rPr lang="en-CA" dirty="0"/>
              <a:t>Gaps exist in terms of rights, opportunities, rewards and privileges. </a:t>
            </a:r>
          </a:p>
          <a:p>
            <a:r>
              <a:rPr lang="en-CA" dirty="0"/>
              <a:t>Inequality is based on these differential experiences.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489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DA1C-FE03-4BD1-AFD4-ADCE4E6D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0465-00AB-4E14-9250-731D0EC83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The second core focus is the study of social institutions, of which there are five in Canadian society: family, education, religion, economy, and government. </a:t>
            </a:r>
          </a:p>
          <a:p>
            <a:r>
              <a:rPr lang="en-CA" sz="2800" dirty="0"/>
              <a:t>Social institutions are defined as the norms, values, and rules of conduct structuring human interactions. </a:t>
            </a:r>
          </a:p>
          <a:p>
            <a:r>
              <a:rPr lang="en-CA" sz="2800" dirty="0"/>
              <a:t>Remember: institutions are not just physical spaces or buildings but human networks too. 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186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16D0-1B9E-44EF-9B77-296BFE9B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Institutions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F793-E4F2-494A-B6AF-66A10F73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Research on institutions has shown the following: </a:t>
            </a:r>
          </a:p>
          <a:p>
            <a:pPr lvl="1"/>
            <a:r>
              <a:rPr lang="en-CA" sz="2400" dirty="0"/>
              <a:t>How they maintain the functionality of society</a:t>
            </a:r>
          </a:p>
          <a:p>
            <a:pPr lvl="1"/>
            <a:r>
              <a:rPr lang="en-CA" sz="2400" dirty="0"/>
              <a:t>The ways institutions hold society back</a:t>
            </a:r>
          </a:p>
          <a:p>
            <a:pPr lvl="1"/>
            <a:r>
              <a:rPr lang="en-CA" sz="2400" dirty="0"/>
              <a:t>The way institutions facilitate social change </a:t>
            </a:r>
          </a:p>
          <a:p>
            <a:pPr lvl="1"/>
            <a:r>
              <a:rPr lang="en-CA" sz="2400" dirty="0"/>
              <a:t>That institutions are standardized ways of doing things, as actions become regularized, patterned, and reproduced</a:t>
            </a:r>
          </a:p>
          <a:p>
            <a:pPr lvl="1"/>
            <a:r>
              <a:rPr lang="en-CA" sz="2400" dirty="0"/>
              <a:t>How institutions are contradictory, at times helping society run smoothly, at other times reproducing social inequality within societies, but always potential sites of social change  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0944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ED7F-1387-456C-848F-485BEE51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4CFA-DBCB-442C-B77F-8E93418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third core focus of sociological research is the study of social change.  </a:t>
            </a:r>
          </a:p>
          <a:p>
            <a:r>
              <a:rPr lang="en-CA" dirty="0"/>
              <a:t>They research secularization, for example, or the process of a religion losing its authority over individuals and in social life in general. </a:t>
            </a:r>
          </a:p>
          <a:p>
            <a:r>
              <a:rPr lang="en-CA" dirty="0"/>
              <a:t>Sociologists wonder why religion has lost some of its influence in modern societies.</a:t>
            </a:r>
          </a:p>
        </p:txBody>
      </p:sp>
    </p:spTree>
    <p:extLst>
      <p:ext uri="{BB962C8B-B14F-4D97-AF65-F5344CB8AC3E}">
        <p14:creationId xmlns:p14="http://schemas.microsoft.com/office/powerpoint/2010/main" val="382313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3E7F-BA66-486F-9AEA-14E8AE5E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Change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AF22-7C6E-4786-91E3-1A64478A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Sociologists in this focus area study </a:t>
            </a:r>
            <a:r>
              <a:rPr lang="en-CA" sz="3000" b="1" dirty="0"/>
              <a:t>religiosity</a:t>
            </a:r>
            <a:r>
              <a:rPr lang="en-CA" sz="3000" dirty="0"/>
              <a:t>, which is a measure for how religious an individual or society is.</a:t>
            </a:r>
          </a:p>
          <a:p>
            <a:r>
              <a:rPr lang="en-CA" sz="3000" dirty="0"/>
              <a:t>Canada’s religiosity is on the decline but religiosity is on the rise in many parts of the world. </a:t>
            </a:r>
          </a:p>
          <a:p>
            <a:r>
              <a:rPr lang="en-CA" sz="3000" dirty="0"/>
              <a:t>Religion’s changing role in Canadian society is one example of social change that sociologists focus on in their research.</a:t>
            </a:r>
          </a:p>
        </p:txBody>
      </p:sp>
    </p:spTree>
    <p:extLst>
      <p:ext uri="{BB962C8B-B14F-4D97-AF65-F5344CB8AC3E}">
        <p14:creationId xmlns:p14="http://schemas.microsoft.com/office/powerpoint/2010/main" val="395519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7CB6-54BF-4D0C-B228-409AAF2B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Core Aims of Sociology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F49A-64ED-4B3C-B9CA-9C09FF16D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three main goals of sociology: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To define general themes in everyday life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To critically determine what is familiar or common sense in human societies and why it is that way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To examine how individuals are shaped by society and how, in turn, individuals shape their society</a:t>
            </a:r>
          </a:p>
        </p:txBody>
      </p:sp>
    </p:spTree>
    <p:extLst>
      <p:ext uri="{BB962C8B-B14F-4D97-AF65-F5344CB8AC3E}">
        <p14:creationId xmlns:p14="http://schemas.microsoft.com/office/powerpoint/2010/main" val="137466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BFAE-5033-43F4-97DD-67001D79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Core Aims of Sociology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F006-FDC3-4C3C-A7D9-307A961B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Defining general themes in everyday life requires the sociologist to remember people’s experiences contain generalizations of how society functions and how people behave.</a:t>
            </a:r>
          </a:p>
          <a:p>
            <a:r>
              <a:rPr lang="en-CA" sz="2800" dirty="0"/>
              <a:t>The familiarity with our experiences sometimes prevents us from developing a deeper understanding of how society functions.</a:t>
            </a:r>
          </a:p>
          <a:p>
            <a:r>
              <a:rPr lang="en-CA" sz="2800" dirty="0"/>
              <a:t>Sociologists study people’s experiences to come up with ideas about how society functions.  </a:t>
            </a:r>
          </a:p>
        </p:txBody>
      </p:sp>
    </p:spTree>
    <p:extLst>
      <p:ext uri="{BB962C8B-B14F-4D97-AF65-F5344CB8AC3E}">
        <p14:creationId xmlns:p14="http://schemas.microsoft.com/office/powerpoint/2010/main" val="422445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71F8-A7CC-4975-BBD6-A62C5F21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Core Aims of Sociology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4099E-AFD5-469D-B4D5-D3908E8A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Sociologists strive to find patterns in people’s behaviours.</a:t>
            </a:r>
          </a:p>
          <a:p>
            <a:r>
              <a:rPr lang="en-CA" sz="3000" dirty="0"/>
              <a:t>When patterns are found, sociologists do research to determine why those patterns exist. </a:t>
            </a:r>
          </a:p>
          <a:p>
            <a:r>
              <a:rPr lang="en-CA" sz="3000" dirty="0"/>
              <a:t>Through systematic study, sociology can illuminate patterns in society, how they are established and how they become common sense to those living them.</a:t>
            </a:r>
          </a:p>
          <a:p>
            <a:pPr lvl="1"/>
            <a:endParaRPr lang="en-CA" sz="3000" dirty="0"/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6958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EABC-D440-49ED-80B0-1A9D1EAC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Core Aims of Sociology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402A-7560-49F4-93BB-F94F7296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Sociologists aim to examine the dual process of how we shape society and how society shapes us.</a:t>
            </a:r>
          </a:p>
          <a:p>
            <a:r>
              <a:rPr lang="en-CA" sz="2800" dirty="0"/>
              <a:t>The creation of institutions is an example of this process as it is carried out by collectives of human beings who determine how these institutions should function. </a:t>
            </a:r>
          </a:p>
          <a:p>
            <a:r>
              <a:rPr lang="en-CA" sz="2800" dirty="0"/>
              <a:t>In turn, institutions influence the individuals who created them in terms of how they think and how they act.  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4850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A50E-6136-4D3C-B093-18573D76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Émile Durkheim </a:t>
            </a:r>
            <a:br>
              <a:rPr lang="en-CA" dirty="0"/>
            </a:br>
            <a:r>
              <a:rPr lang="en-CA" dirty="0"/>
              <a:t>and the Study of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A80D-FC29-492D-AB82-FB3228479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Émile Durkheim noted how different sociology was from philosophy, a popular academic discipline in his day, due to its reliance on empirical research. </a:t>
            </a:r>
          </a:p>
          <a:p>
            <a:r>
              <a:rPr lang="en-CA" dirty="0"/>
              <a:t>Sociology was also unique because it focused on social facts, or the external social structures, norms, and values that shape the actions of individuals.  </a:t>
            </a:r>
          </a:p>
        </p:txBody>
      </p:sp>
    </p:spTree>
    <p:extLst>
      <p:ext uri="{BB962C8B-B14F-4D97-AF65-F5344CB8AC3E}">
        <p14:creationId xmlns:p14="http://schemas.microsoft.com/office/powerpoint/2010/main" val="369320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A38A-2C78-49A4-BB4B-C82A2FC79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Chapter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Sociological Imagination</a:t>
            </a:r>
          </a:p>
        </p:txBody>
      </p:sp>
    </p:spTree>
    <p:extLst>
      <p:ext uri="{BB962C8B-B14F-4D97-AF65-F5344CB8AC3E}">
        <p14:creationId xmlns:p14="http://schemas.microsoft.com/office/powerpoint/2010/main" val="198750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6DD8-5F83-4374-89AE-7E54C889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Émile Durkheim </a:t>
            </a:r>
            <a:br>
              <a:rPr lang="en-CA" dirty="0"/>
            </a:br>
            <a:r>
              <a:rPr lang="en-CA" dirty="0"/>
              <a:t>and the Study of Suicide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DB11-905B-49BB-A881-2DF20D2AC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Durkheim found that suicide wasn’t entirely a matter of the individual’s decision to take their own life. </a:t>
            </a:r>
          </a:p>
          <a:p>
            <a:r>
              <a:rPr lang="en-CA" sz="3000" dirty="0"/>
              <a:t>He determined suicide rates differed by country, by gender and even by religion. </a:t>
            </a:r>
          </a:p>
          <a:p>
            <a:r>
              <a:rPr lang="en-CA" sz="3000" dirty="0"/>
              <a:t>This confirmed for him that the differences in suicide rates could only be explained by considering social facts, or those elements of society beyond the individual’s control.  </a:t>
            </a:r>
          </a:p>
        </p:txBody>
      </p:sp>
    </p:spTree>
    <p:extLst>
      <p:ext uri="{BB962C8B-B14F-4D97-AF65-F5344CB8AC3E}">
        <p14:creationId xmlns:p14="http://schemas.microsoft.com/office/powerpoint/2010/main" val="291481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AF77-5AE5-441F-A8AE-D89B5C73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Émile Durkheim </a:t>
            </a:r>
            <a:br>
              <a:rPr lang="en-CA" dirty="0"/>
            </a:br>
            <a:r>
              <a:rPr lang="en-CA" dirty="0"/>
              <a:t>and the Study of Suicide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563D-EE8B-4DA2-95D8-72E56AFB3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700" dirty="0"/>
              <a:t>There are four main types of suicide that differ depending on the degree of integration in a society and the degree of regulation.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300" dirty="0"/>
              <a:t>Egoistic suicide occurs in societies with low levels of integration.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300" dirty="0"/>
              <a:t>Altruistic suicide occurs in societies with high levels of integration.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300" dirty="0"/>
              <a:t>Anomic suicide occurs in societies with excessively low regulation.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300" dirty="0"/>
              <a:t>Fatalistic suicide occurs in societies with excessively high regulation.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821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0344-C96F-422B-9A5F-117A9B46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Émile Durkheim </a:t>
            </a:r>
            <a:br>
              <a:rPr lang="en-CA" dirty="0"/>
            </a:br>
            <a:r>
              <a:rPr lang="en-CA" dirty="0"/>
              <a:t>and the Study of Suicide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593B-E86B-4851-9EA4-6A050B39D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Durkheim believed conditions of society are so powerful they influence even the most personal of individual decisions such as suicide.  </a:t>
            </a:r>
          </a:p>
        </p:txBody>
      </p:sp>
    </p:spTree>
    <p:extLst>
      <p:ext uri="{BB962C8B-B14F-4D97-AF65-F5344CB8AC3E}">
        <p14:creationId xmlns:p14="http://schemas.microsoft.com/office/powerpoint/2010/main" val="269532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11C5-EECA-4E0C-998B-1B1305A0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Methods: How Do Sociologists Study Society?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FFC3-3DD3-4CCD-9E4F-E5DB2063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When thinking about what to analyze, sociologists formulate </a:t>
            </a:r>
            <a:r>
              <a:rPr lang="en-CA" sz="3000" b="1" dirty="0"/>
              <a:t>research questions </a:t>
            </a:r>
            <a:r>
              <a:rPr lang="en-CA" sz="3000" dirty="0"/>
              <a:t>to guide their decisions. </a:t>
            </a:r>
          </a:p>
          <a:p>
            <a:r>
              <a:rPr lang="en-CA" sz="3000" dirty="0"/>
              <a:t>Research questions focus on the relationship between </a:t>
            </a:r>
            <a:r>
              <a:rPr lang="en-CA" sz="3000" b="1" dirty="0"/>
              <a:t>variables</a:t>
            </a:r>
            <a:r>
              <a:rPr lang="en-CA" sz="3000" dirty="0"/>
              <a:t>, or things that change.</a:t>
            </a:r>
          </a:p>
          <a:p>
            <a:pPr lvl="1"/>
            <a:r>
              <a:rPr lang="en-CA" sz="2600" b="1" dirty="0"/>
              <a:t>Independent variables</a:t>
            </a:r>
            <a:r>
              <a:rPr lang="en-CA" sz="2600" dirty="0"/>
              <a:t> are the variables that potentially affect other variables. </a:t>
            </a:r>
          </a:p>
          <a:p>
            <a:pPr lvl="1"/>
            <a:r>
              <a:rPr lang="en-CA" sz="2600" b="1" dirty="0"/>
              <a:t>Dependent variables</a:t>
            </a:r>
            <a:r>
              <a:rPr lang="en-CA" sz="2600" dirty="0"/>
              <a:t> are the variables affected by independent variables.    </a:t>
            </a:r>
          </a:p>
        </p:txBody>
      </p:sp>
    </p:spTree>
    <p:extLst>
      <p:ext uri="{BB962C8B-B14F-4D97-AF65-F5344CB8AC3E}">
        <p14:creationId xmlns:p14="http://schemas.microsoft.com/office/powerpoint/2010/main" val="327606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680E-DC5C-4D47-8D3A-E2122CDE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6287D-B2C9-495C-B341-98BAEBFC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major types of research comprise the type of work sociologists do.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b="1" dirty="0"/>
              <a:t>Quantitative research: </a:t>
            </a:r>
            <a:r>
              <a:rPr lang="en-CA" dirty="0"/>
              <a:t>research on things that can be counted.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b="1" dirty="0"/>
              <a:t>Qualitative research:</a:t>
            </a:r>
            <a:r>
              <a:rPr lang="en-CA" dirty="0"/>
              <a:t> research on social processes; tends to focus on a smaller number of things to analyze.  </a:t>
            </a:r>
          </a:p>
        </p:txBody>
      </p:sp>
    </p:spTree>
    <p:extLst>
      <p:ext uri="{BB962C8B-B14F-4D97-AF65-F5344CB8AC3E}">
        <p14:creationId xmlns:p14="http://schemas.microsoft.com/office/powerpoint/2010/main" val="5879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7361-B010-4509-AAC3-6373F436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34CD-B082-4DB5-8E40-89269D0C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Quantitative research uses two main methods: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600" dirty="0"/>
              <a:t>Surveys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600" dirty="0"/>
              <a:t>Experiments</a:t>
            </a:r>
          </a:p>
          <a:p>
            <a:pPr marL="91440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782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7361-B010-4509-AAC3-6373F436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34CD-B082-4DB5-8E40-89269D0C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CA" sz="3000" dirty="0"/>
              <a:t>Surveys</a:t>
            </a:r>
          </a:p>
          <a:p>
            <a:pPr lvl="1"/>
            <a:r>
              <a:rPr lang="en-CA" dirty="0"/>
              <a:t>Involves distributing questionnaires to a large number of people.</a:t>
            </a:r>
          </a:p>
          <a:p>
            <a:pPr lvl="1"/>
            <a:r>
              <a:rPr lang="en-CA" dirty="0"/>
              <a:t>Purpose is to learn about characteristics, attitudes, or behaviours of individuals in human societies.  </a:t>
            </a:r>
          </a:p>
        </p:txBody>
      </p:sp>
    </p:spTree>
    <p:extLst>
      <p:ext uri="{BB962C8B-B14F-4D97-AF65-F5344CB8AC3E}">
        <p14:creationId xmlns:p14="http://schemas.microsoft.com/office/powerpoint/2010/main" val="1169969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7361-B010-4509-AAC3-6373F436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34CD-B082-4DB5-8E40-89269D0C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+mj-lt"/>
              <a:buAutoNum type="arabicPeriod" startAt="2"/>
            </a:pPr>
            <a:r>
              <a:rPr lang="en-CA" sz="3000" dirty="0"/>
              <a:t>Experiments</a:t>
            </a:r>
          </a:p>
          <a:p>
            <a:pPr lvl="1"/>
            <a:r>
              <a:rPr lang="en-CA" dirty="0"/>
              <a:t>The researcher is interested in understanding how some factor affects individual behaviour. </a:t>
            </a:r>
          </a:p>
          <a:p>
            <a:pPr lvl="1"/>
            <a:r>
              <a:rPr lang="en-CA" dirty="0"/>
              <a:t>Involves comparing two groups, an experimental group and a control group.</a:t>
            </a:r>
          </a:p>
          <a:p>
            <a:pPr lvl="1"/>
            <a:r>
              <a:rPr lang="en-CA" dirty="0"/>
              <a:t>The treatment is given to the experimental group to see how they’ll react.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198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ACF8-A03E-4573-A114-A181F329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4C4E-64E5-4851-9A8C-B61F22AF9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Qualitative research uses two main methods, as well: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Interviews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Participant observation (ethnography)</a:t>
            </a:r>
          </a:p>
        </p:txBody>
      </p:sp>
    </p:spTree>
    <p:extLst>
      <p:ext uri="{BB962C8B-B14F-4D97-AF65-F5344CB8AC3E}">
        <p14:creationId xmlns:p14="http://schemas.microsoft.com/office/powerpoint/2010/main" val="389750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ACF8-A03E-4573-A114-A181F329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4C4E-64E5-4851-9A8C-B61F22AF9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Interviews</a:t>
            </a:r>
          </a:p>
          <a:p>
            <a:pPr lvl="1"/>
            <a:r>
              <a:rPr lang="en-CA" dirty="0"/>
              <a:t>Involves asking each participant the same set of questions and records their responses.</a:t>
            </a:r>
          </a:p>
          <a:p>
            <a:pPr lvl="1"/>
            <a:r>
              <a:rPr lang="en-CA" dirty="0"/>
              <a:t>Allow researchers to ask questions that require longer answers and they provide opportunities to ask follow-up questions.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31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68CB-E824-42C6-9ADA-50F96661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CF74-0C3B-4FD1-A234-FC96779FC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Sociology</a:t>
            </a:r>
            <a:r>
              <a:rPr lang="en-CA" dirty="0"/>
              <a:t>, or studying society in a systematic way, is a term coined by Auguste Comte. </a:t>
            </a:r>
          </a:p>
          <a:p>
            <a:r>
              <a:rPr lang="en-CA" b="1" dirty="0"/>
              <a:t>Societies</a:t>
            </a:r>
            <a:r>
              <a:rPr lang="en-CA" dirty="0"/>
              <a:t> are large-scale human groups sharing common territory and institutions.</a:t>
            </a:r>
          </a:p>
          <a:p>
            <a:r>
              <a:rPr lang="en-CA" b="1" dirty="0"/>
              <a:t>Cultures</a:t>
            </a:r>
            <a:r>
              <a:rPr lang="en-CA" dirty="0"/>
              <a:t> are systems of behaviour, beliefs, knowledge, practices, values and materials.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756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F44F-AF1F-4577-933F-A5A31583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7702B-B720-4CFD-805C-5D540452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dirty="0"/>
              <a:t>Participant observation, or ethnography</a:t>
            </a:r>
          </a:p>
          <a:p>
            <a:pPr lvl="1"/>
            <a:r>
              <a:rPr lang="en-CA" dirty="0"/>
              <a:t>Researcher actively engages with a group of individuals to understand their lives and experiences. </a:t>
            </a:r>
          </a:p>
          <a:p>
            <a:pPr lvl="1"/>
            <a:r>
              <a:rPr lang="en-CA" dirty="0"/>
              <a:t>Requires extensive involvement with the group under study for a long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93531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AEE9-52D2-4A56-9164-F229E738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Research Methods: How Do Sociologists Study Society? (9)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D5CC-6800-4668-A090-EAC6C978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Sociologists use additional research methods in their work.</a:t>
            </a:r>
          </a:p>
          <a:p>
            <a:pPr lvl="1"/>
            <a:r>
              <a:rPr lang="en-CA" b="1" dirty="0"/>
              <a:t>Content analysis </a:t>
            </a:r>
            <a:r>
              <a:rPr lang="en-CA" dirty="0"/>
              <a:t>is used to study documents such as newspapers, historical letters, or other kinds of texts. </a:t>
            </a:r>
          </a:p>
          <a:p>
            <a:pPr lvl="1"/>
            <a:r>
              <a:rPr lang="en-CA" b="1" dirty="0"/>
              <a:t>Focus groups </a:t>
            </a:r>
            <a:r>
              <a:rPr lang="en-CA" dirty="0"/>
              <a:t>are like interviews but involve a larger number of people. </a:t>
            </a:r>
          </a:p>
        </p:txBody>
      </p:sp>
    </p:spTree>
    <p:extLst>
      <p:ext uri="{BB962C8B-B14F-4D97-AF65-F5344CB8AC3E}">
        <p14:creationId xmlns:p14="http://schemas.microsoft.com/office/powerpoint/2010/main" val="3853941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E2FD-20E5-46C3-BB35-096F1281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Doing Sociology: Making Use of the Sociological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0A56-A07D-445C-927F-2C121DD5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The four main types of research methods are used to answer different types of research questions. </a:t>
            </a:r>
          </a:p>
          <a:p>
            <a:pPr lvl="1"/>
            <a:r>
              <a:rPr lang="en-CA" sz="2600" dirty="0"/>
              <a:t>E.g., studying crime with surveys may allow sociologists to ask many different kinds of questions about crime.</a:t>
            </a:r>
          </a:p>
          <a:p>
            <a:pPr lvl="1"/>
            <a:r>
              <a:rPr lang="en-CA" sz="2600" dirty="0"/>
              <a:t>E.g., studying crime with experiments may allow sociologists to understand how people perceive the perpetrators of crime. </a:t>
            </a:r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808596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69B9-B14B-4610-86D3-890B2147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Doing Sociology: Making Use of the Sociological Toolkit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18E1-8E1C-4EBF-9B48-BA2772A6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600" dirty="0"/>
              <a:t>E.g., studying crime with interviews allows sociologists to unpack more complex thought patterns that lead people to commit a crime. </a:t>
            </a:r>
          </a:p>
          <a:p>
            <a:pPr lvl="1"/>
            <a:r>
              <a:rPr lang="en-CA" sz="2600" dirty="0"/>
              <a:t>E.g., studying crime with participant observation may make it easier for sociologists to understand how police enforce the law by joining them on one of their shifts. 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8048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/>
              <a:t>Sociology is a discipline focused on the systematic study of human society. </a:t>
            </a:r>
          </a:p>
          <a:p>
            <a:r>
              <a:rPr lang="en-CA" sz="2600" dirty="0"/>
              <a:t>Sociologists focus on three core areas of study: social inequality, social institutions, and social change. </a:t>
            </a:r>
          </a:p>
          <a:p>
            <a:r>
              <a:rPr lang="en-CA" sz="2600" dirty="0"/>
              <a:t>Sociologists aim to see general themes in everyday life, critically examine the familiar world around them, and understand how society shapes individuals while individuals also shape society. </a:t>
            </a:r>
          </a:p>
          <a:p>
            <a:r>
              <a:rPr lang="en-CA" sz="2600" dirty="0"/>
              <a:t>There are several major qualitative and quantitative methods that sociologists use to conduct research.</a:t>
            </a:r>
          </a:p>
        </p:txBody>
      </p:sp>
    </p:spTree>
    <p:extLst>
      <p:ext uri="{BB962C8B-B14F-4D97-AF65-F5344CB8AC3E}">
        <p14:creationId xmlns:p14="http://schemas.microsoft.com/office/powerpoint/2010/main" val="118057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6CA1-3E0C-486C-8E13-87FC5F4A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2897-C35B-41DF-AF03-DDDF1E8C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Individuals from many different disciplines are interested in the study of society.</a:t>
            </a:r>
          </a:p>
          <a:p>
            <a:r>
              <a:rPr lang="en-CA" dirty="0"/>
              <a:t>Philosophers as far back as Socrates and Plato wondered what makes a good society. </a:t>
            </a:r>
          </a:p>
          <a:p>
            <a:r>
              <a:rPr lang="en-CA" dirty="0"/>
              <a:t>Sociology differs for it is built on the study of society in a systematic way.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38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22CB-E5E3-477B-AD1F-723B286F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21B8-139D-4ABD-BA7E-B09F8805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/>
              <a:t>Societies are not the same as states, as they are built on interactions among its members. </a:t>
            </a:r>
          </a:p>
          <a:p>
            <a:r>
              <a:rPr lang="en-CA" sz="3000" dirty="0"/>
              <a:t>Interactions happen in patterned ways through routines, expectations, and behaviours that establish themselves over time and build common meanings. </a:t>
            </a:r>
          </a:p>
          <a:p>
            <a:r>
              <a:rPr lang="en-CA" sz="3000" dirty="0"/>
              <a:t>These interactions occur in a variety of settings and levels and are shaped by culture.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7085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EFD4-6BEA-4083-98A2-65F9A3F8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5A4-5C09-4D26-944A-24F242CCF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/>
              <a:t>Dominant culture </a:t>
            </a:r>
            <a:r>
              <a:rPr lang="en-CA" sz="2800" dirty="0"/>
              <a:t>is defined as the culture capable of imposing its beliefs and behaviours on individuals because of the economic and political power it wields. </a:t>
            </a:r>
          </a:p>
          <a:p>
            <a:r>
              <a:rPr lang="en-CA" sz="2800" b="1" dirty="0"/>
              <a:t>Countercultures</a:t>
            </a:r>
            <a:r>
              <a:rPr lang="en-CA" sz="2800" dirty="0"/>
              <a:t> differ from the dominant culture and reject it whereas </a:t>
            </a:r>
            <a:r>
              <a:rPr lang="en-CA" sz="2800" b="1" dirty="0"/>
              <a:t>subcultures</a:t>
            </a:r>
            <a:r>
              <a:rPr lang="en-CA" sz="2800" dirty="0"/>
              <a:t> differ from the dominant culture but don’t necessarily oppose it.</a:t>
            </a:r>
          </a:p>
          <a:p>
            <a:r>
              <a:rPr lang="en-CA" sz="2800" b="1" dirty="0"/>
              <a:t>High culture</a:t>
            </a:r>
            <a:r>
              <a:rPr lang="en-CA" sz="2800" dirty="0"/>
              <a:t> is considered the culture of the elite whereas </a:t>
            </a:r>
            <a:r>
              <a:rPr lang="en-CA" sz="2800" b="1" dirty="0"/>
              <a:t>low culture </a:t>
            </a:r>
            <a:r>
              <a:rPr lang="en-CA" sz="2800" dirty="0"/>
              <a:t>is the culture of the majority.  </a:t>
            </a:r>
          </a:p>
        </p:txBody>
      </p:sp>
    </p:spTree>
    <p:extLst>
      <p:ext uri="{BB962C8B-B14F-4D97-AF65-F5344CB8AC3E}">
        <p14:creationId xmlns:p14="http://schemas.microsoft.com/office/powerpoint/2010/main" val="163153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4306-8B87-4AA0-ADB3-125D7807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Sociological Imagination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1973D-B007-4A67-8448-ACD97715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The sociological imagination is an idea developed by C. Wright Mills to help individuals see the connections between their lives and larger society.</a:t>
            </a:r>
          </a:p>
          <a:p>
            <a:r>
              <a:rPr lang="en-CA" sz="2800" dirty="0"/>
              <a:t>We can understand our lives in more depth if we understand the larger history of our society. </a:t>
            </a:r>
          </a:p>
          <a:p>
            <a:r>
              <a:rPr lang="en-CA" sz="2800" dirty="0"/>
              <a:t>To do so, Mills advocated illuminating the personal troubles we face as individuals and larger public issues or the social problems that arise in human societies.</a:t>
            </a:r>
          </a:p>
        </p:txBody>
      </p:sp>
    </p:spTree>
    <p:extLst>
      <p:ext uri="{BB962C8B-B14F-4D97-AF65-F5344CB8AC3E}">
        <p14:creationId xmlns:p14="http://schemas.microsoft.com/office/powerpoint/2010/main" val="225367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B2AA-0AE8-473C-AEC0-CC6321A6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Sociological Imagination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4DFE-0B19-4C8A-A838-886A235E2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Think about how individual choices are structured in society.</a:t>
            </a:r>
          </a:p>
          <a:p>
            <a:r>
              <a:rPr lang="en-CA" dirty="0"/>
              <a:t>We make our own decisions, or exercise our own agency, but our agency is shaped or limited by larger social forces. </a:t>
            </a:r>
          </a:p>
          <a:p>
            <a:r>
              <a:rPr lang="en-CA" dirty="0"/>
              <a:t>These social forces include family, class, gender, race, the economy.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689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2CC5-CC73-4C42-BF96-B77BAFDF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Core Foci of Sociology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813E-4C95-43D1-B27E-6C38DFB81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Most sociological research is done within three primary areas of focus: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The study of social inequality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The role of social institutions in society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The study of social change</a:t>
            </a:r>
          </a:p>
        </p:txBody>
      </p:sp>
    </p:spTree>
    <p:extLst>
      <p:ext uri="{BB962C8B-B14F-4D97-AF65-F5344CB8AC3E}">
        <p14:creationId xmlns:p14="http://schemas.microsoft.com/office/powerpoint/2010/main" val="343868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a6c716b4-9090-4de7-aadc-2aa5f812ad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5581</TotalTime>
  <Words>1828</Words>
  <Application>Microsoft Office PowerPoint</Application>
  <PresentationFormat>Widescreen</PresentationFormat>
  <Paragraphs>146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Text Content Templates</vt:lpstr>
      <vt:lpstr>Figure-Only Templates</vt:lpstr>
      <vt:lpstr>Imagining Sociology: An Introduction with Readings, Third Edition</vt:lpstr>
      <vt:lpstr>Chapter 1</vt:lpstr>
      <vt:lpstr>Introduction</vt:lpstr>
      <vt:lpstr>Introduction (2)</vt:lpstr>
      <vt:lpstr>Introduction (3)</vt:lpstr>
      <vt:lpstr>Introduction (4)</vt:lpstr>
      <vt:lpstr>The Sociological Imagination</vt:lpstr>
      <vt:lpstr>The Sociological Imagination (2)</vt:lpstr>
      <vt:lpstr>Three Core Foci of Sociology</vt:lpstr>
      <vt:lpstr>Social Inequality</vt:lpstr>
      <vt:lpstr>Social Institutions</vt:lpstr>
      <vt:lpstr>Social Institutions (2)</vt:lpstr>
      <vt:lpstr>Social Change</vt:lpstr>
      <vt:lpstr>Social Change (2)</vt:lpstr>
      <vt:lpstr>Three Core Aims of Sociology</vt:lpstr>
      <vt:lpstr>Three Core Aims of Sociology (2)</vt:lpstr>
      <vt:lpstr>Three Core Aims of Sociology (3)</vt:lpstr>
      <vt:lpstr>Three Core Aims of Sociology (4)</vt:lpstr>
      <vt:lpstr>Émile Durkheim  and the Study of Suicide</vt:lpstr>
      <vt:lpstr>Émile Durkheim  and the Study of Suicide (2)</vt:lpstr>
      <vt:lpstr>Émile Durkheim  and the Study of Suicide (3)</vt:lpstr>
      <vt:lpstr>Émile Durkheim  and the Study of Suicide (4)</vt:lpstr>
      <vt:lpstr>Research Methods: How Do Sociologists Study Society?</vt:lpstr>
      <vt:lpstr>Research Methods: How Do Sociologists Study Society? (2)</vt:lpstr>
      <vt:lpstr>Research Methods: How Do Sociologists Study Society? (3)</vt:lpstr>
      <vt:lpstr>Research Methods: How Do Sociologists Study Society? (4)</vt:lpstr>
      <vt:lpstr>Research Methods: How Do Sociologists Study Society? (5)</vt:lpstr>
      <vt:lpstr>Research Methods: How Do Sociologists Study Society? (6)</vt:lpstr>
      <vt:lpstr>Research Methods: How Do Sociologists Study Society? (7)</vt:lpstr>
      <vt:lpstr>Research Methods: How Do Sociologists Study Society? (8)</vt:lpstr>
      <vt:lpstr>Research Methods: How Do Sociologists Study Society? (9)</vt:lpstr>
      <vt:lpstr>Doing Sociology: Making Use of the Sociological Toolkit</vt:lpstr>
      <vt:lpstr>Doing Sociology: Making Use of the Sociological Toolkit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Lauren Thompson</cp:lastModifiedBy>
  <cp:revision>12</cp:revision>
  <dcterms:created xsi:type="dcterms:W3CDTF">2021-01-21T20:31:29Z</dcterms:created>
  <dcterms:modified xsi:type="dcterms:W3CDTF">2022-09-06T14:16:34Z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