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 id="2147483675" r:id="rId5"/>
  </p:sldMasterIdLst>
  <p:notesMasterIdLst>
    <p:notesMasterId r:id="rId16"/>
  </p:notesMasterIdLst>
  <p:handoutMasterIdLst>
    <p:handoutMasterId r:id="rId17"/>
  </p:handoutMasterIdLst>
  <p:sldIdLst>
    <p:sldId id="261" r:id="rId6"/>
    <p:sldId id="303" r:id="rId7"/>
    <p:sldId id="296" r:id="rId8"/>
    <p:sldId id="278" r:id="rId9"/>
    <p:sldId id="300" r:id="rId10"/>
    <p:sldId id="297" r:id="rId11"/>
    <p:sldId id="298" r:id="rId12"/>
    <p:sldId id="299" r:id="rId13"/>
    <p:sldId id="301" r:id="rId14"/>
    <p:sldId id="30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eappane Sahayaraj" initials="MS" lastIdx="1" clrIdx="0">
    <p:extLst>
      <p:ext uri="{19B8F6BF-5375-455C-9EA6-DF929625EA0E}">
        <p15:presenceInfo xmlns:p15="http://schemas.microsoft.com/office/powerpoint/2012/main" userId="215a9fcd382ec2b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47"/>
    <a:srgbClr val="001A47"/>
    <a:srgbClr val="014478"/>
    <a:srgbClr val="001B47"/>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77907" autoAdjust="0"/>
  </p:normalViewPr>
  <p:slideViewPr>
    <p:cSldViewPr snapToGrid="0" snapToObjects="1">
      <p:cViewPr varScale="1">
        <p:scale>
          <a:sx n="89" d="100"/>
          <a:sy n="89" d="100"/>
        </p:scale>
        <p:origin x="1314"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5" d="100"/>
          <a:sy n="85" d="100"/>
        </p:scale>
        <p:origin x="31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 Thompson" userId="dc5632fe-58df-45c2-ba21-a9202b2bf8c1" providerId="ADAL" clId="{7B9E754C-F907-48FA-8F8C-E77F1B4BA7E1}"/>
    <pc:docChg chg="undo custSel addSld modSld sldOrd">
      <pc:chgData name="Lauren Thompson" userId="dc5632fe-58df-45c2-ba21-a9202b2bf8c1" providerId="ADAL" clId="{7B9E754C-F907-48FA-8F8C-E77F1B4BA7E1}" dt="2022-12-09T21:18:37.956" v="88" actId="20577"/>
      <pc:docMkLst>
        <pc:docMk/>
      </pc:docMkLst>
      <pc:sldChg chg="modSp mod">
        <pc:chgData name="Lauren Thompson" userId="dc5632fe-58df-45c2-ba21-a9202b2bf8c1" providerId="ADAL" clId="{7B9E754C-F907-48FA-8F8C-E77F1B4BA7E1}" dt="2022-12-08T22:11:32.961" v="48" actId="20577"/>
        <pc:sldMkLst>
          <pc:docMk/>
          <pc:sldMk cId="2820496012" sldId="261"/>
        </pc:sldMkLst>
        <pc:spChg chg="mod">
          <ac:chgData name="Lauren Thompson" userId="dc5632fe-58df-45c2-ba21-a9202b2bf8c1" providerId="ADAL" clId="{7B9E754C-F907-48FA-8F8C-E77F1B4BA7E1}" dt="2022-12-08T22:11:32.961" v="48" actId="20577"/>
          <ac:spMkLst>
            <pc:docMk/>
            <pc:sldMk cId="2820496012" sldId="261"/>
            <ac:spMk id="2" creationId="{00000000-0000-0000-0000-000000000000}"/>
          </ac:spMkLst>
        </pc:spChg>
      </pc:sldChg>
      <pc:sldChg chg="modSp mod chgLayout">
        <pc:chgData name="Lauren Thompson" userId="dc5632fe-58df-45c2-ba21-a9202b2bf8c1" providerId="ADAL" clId="{7B9E754C-F907-48FA-8F8C-E77F1B4BA7E1}" dt="2022-12-08T22:12:42.234" v="65" actId="700"/>
        <pc:sldMkLst>
          <pc:docMk/>
          <pc:sldMk cId="4051135097" sldId="278"/>
        </pc:sldMkLst>
        <pc:spChg chg="mod ord">
          <ac:chgData name="Lauren Thompson" userId="dc5632fe-58df-45c2-ba21-a9202b2bf8c1" providerId="ADAL" clId="{7B9E754C-F907-48FA-8F8C-E77F1B4BA7E1}" dt="2022-12-08T22:12:42.234" v="65" actId="700"/>
          <ac:spMkLst>
            <pc:docMk/>
            <pc:sldMk cId="4051135097" sldId="278"/>
            <ac:spMk id="4" creationId="{B4856E0A-46F7-47B5-BF15-6A1C34E841A6}"/>
          </ac:spMkLst>
        </pc:spChg>
      </pc:sldChg>
      <pc:sldChg chg="modSp mod modClrScheme chgLayout">
        <pc:chgData name="Lauren Thompson" userId="dc5632fe-58df-45c2-ba21-a9202b2bf8c1" providerId="ADAL" clId="{7B9E754C-F907-48FA-8F8C-E77F1B4BA7E1}" dt="2022-12-08T22:12:42.234" v="65" actId="700"/>
        <pc:sldMkLst>
          <pc:docMk/>
          <pc:sldMk cId="2720757813" sldId="296"/>
        </pc:sldMkLst>
        <pc:spChg chg="mod ord">
          <ac:chgData name="Lauren Thompson" userId="dc5632fe-58df-45c2-ba21-a9202b2bf8c1" providerId="ADAL" clId="{7B9E754C-F907-48FA-8F8C-E77F1B4BA7E1}" dt="2022-12-08T22:12:42.234" v="65" actId="700"/>
          <ac:spMkLst>
            <pc:docMk/>
            <pc:sldMk cId="2720757813" sldId="296"/>
            <ac:spMk id="6" creationId="{00000000-0000-0000-0000-000000000000}"/>
          </ac:spMkLst>
        </pc:spChg>
        <pc:spChg chg="mod ord">
          <ac:chgData name="Lauren Thompson" userId="dc5632fe-58df-45c2-ba21-a9202b2bf8c1" providerId="ADAL" clId="{7B9E754C-F907-48FA-8F8C-E77F1B4BA7E1}" dt="2022-12-08T22:12:42.234" v="65" actId="700"/>
          <ac:spMkLst>
            <pc:docMk/>
            <pc:sldMk cId="2720757813" sldId="296"/>
            <ac:spMk id="7" creationId="{00000000-0000-0000-0000-000000000000}"/>
          </ac:spMkLst>
        </pc:spChg>
      </pc:sldChg>
      <pc:sldChg chg="addSp delSp modSp mod modClrScheme chgLayout">
        <pc:chgData name="Lauren Thompson" userId="dc5632fe-58df-45c2-ba21-a9202b2bf8c1" providerId="ADAL" clId="{7B9E754C-F907-48FA-8F8C-E77F1B4BA7E1}" dt="2022-12-09T21:18:23.792" v="85" actId="20577"/>
        <pc:sldMkLst>
          <pc:docMk/>
          <pc:sldMk cId="4252050502" sldId="297"/>
        </pc:sldMkLst>
        <pc:spChg chg="mod ord">
          <ac:chgData name="Lauren Thompson" userId="dc5632fe-58df-45c2-ba21-a9202b2bf8c1" providerId="ADAL" clId="{7B9E754C-F907-48FA-8F8C-E77F1B4BA7E1}" dt="2022-12-08T22:35:39.256" v="66" actId="700"/>
          <ac:spMkLst>
            <pc:docMk/>
            <pc:sldMk cId="4252050502" sldId="297"/>
            <ac:spMk id="6" creationId="{00000000-0000-0000-0000-000000000000}"/>
          </ac:spMkLst>
        </pc:spChg>
        <pc:spChg chg="add del mod ord">
          <ac:chgData name="Lauren Thompson" userId="dc5632fe-58df-45c2-ba21-a9202b2bf8c1" providerId="ADAL" clId="{7B9E754C-F907-48FA-8F8C-E77F1B4BA7E1}" dt="2022-12-09T21:18:23.792" v="85" actId="20577"/>
          <ac:spMkLst>
            <pc:docMk/>
            <pc:sldMk cId="4252050502" sldId="297"/>
            <ac:spMk id="7" creationId="{00000000-0000-0000-0000-000000000000}"/>
          </ac:spMkLst>
        </pc:spChg>
      </pc:sldChg>
      <pc:sldChg chg="modSp mod modClrScheme chgLayout">
        <pc:chgData name="Lauren Thompson" userId="dc5632fe-58df-45c2-ba21-a9202b2bf8c1" providerId="ADAL" clId="{7B9E754C-F907-48FA-8F8C-E77F1B4BA7E1}" dt="2022-12-09T21:18:27.086" v="86" actId="20577"/>
        <pc:sldMkLst>
          <pc:docMk/>
          <pc:sldMk cId="1124713991" sldId="298"/>
        </pc:sldMkLst>
        <pc:spChg chg="mod ord">
          <ac:chgData name="Lauren Thompson" userId="dc5632fe-58df-45c2-ba21-a9202b2bf8c1" providerId="ADAL" clId="{7B9E754C-F907-48FA-8F8C-E77F1B4BA7E1}" dt="2022-12-08T22:36:29.251" v="74" actId="700"/>
          <ac:spMkLst>
            <pc:docMk/>
            <pc:sldMk cId="1124713991" sldId="298"/>
            <ac:spMk id="6" creationId="{00000000-0000-0000-0000-000000000000}"/>
          </ac:spMkLst>
        </pc:spChg>
        <pc:spChg chg="mod ord">
          <ac:chgData name="Lauren Thompson" userId="dc5632fe-58df-45c2-ba21-a9202b2bf8c1" providerId="ADAL" clId="{7B9E754C-F907-48FA-8F8C-E77F1B4BA7E1}" dt="2022-12-09T21:18:27.086" v="86" actId="20577"/>
          <ac:spMkLst>
            <pc:docMk/>
            <pc:sldMk cId="1124713991" sldId="298"/>
            <ac:spMk id="7" creationId="{00000000-0000-0000-0000-000000000000}"/>
          </ac:spMkLst>
        </pc:spChg>
      </pc:sldChg>
      <pc:sldChg chg="modSp mod modClrScheme chgLayout">
        <pc:chgData name="Lauren Thompson" userId="dc5632fe-58df-45c2-ba21-a9202b2bf8c1" providerId="ADAL" clId="{7B9E754C-F907-48FA-8F8C-E77F1B4BA7E1}" dt="2022-12-09T21:18:31.529" v="87" actId="20577"/>
        <pc:sldMkLst>
          <pc:docMk/>
          <pc:sldMk cId="1405150766" sldId="299"/>
        </pc:sldMkLst>
        <pc:spChg chg="mod ord">
          <ac:chgData name="Lauren Thompson" userId="dc5632fe-58df-45c2-ba21-a9202b2bf8c1" providerId="ADAL" clId="{7B9E754C-F907-48FA-8F8C-E77F1B4BA7E1}" dt="2022-12-08T22:36:41.627" v="78" actId="700"/>
          <ac:spMkLst>
            <pc:docMk/>
            <pc:sldMk cId="1405150766" sldId="299"/>
            <ac:spMk id="6" creationId="{00000000-0000-0000-0000-000000000000}"/>
          </ac:spMkLst>
        </pc:spChg>
        <pc:spChg chg="mod ord">
          <ac:chgData name="Lauren Thompson" userId="dc5632fe-58df-45c2-ba21-a9202b2bf8c1" providerId="ADAL" clId="{7B9E754C-F907-48FA-8F8C-E77F1B4BA7E1}" dt="2022-12-09T21:18:31.529" v="87" actId="20577"/>
          <ac:spMkLst>
            <pc:docMk/>
            <pc:sldMk cId="1405150766" sldId="299"/>
            <ac:spMk id="7" creationId="{00000000-0000-0000-0000-000000000000}"/>
          </ac:spMkLst>
        </pc:spChg>
      </pc:sldChg>
      <pc:sldChg chg="modSp mod chgLayout">
        <pc:chgData name="Lauren Thompson" userId="dc5632fe-58df-45c2-ba21-a9202b2bf8c1" providerId="ADAL" clId="{7B9E754C-F907-48FA-8F8C-E77F1B4BA7E1}" dt="2022-12-08T22:12:42.234" v="65" actId="700"/>
        <pc:sldMkLst>
          <pc:docMk/>
          <pc:sldMk cId="3265743593" sldId="300"/>
        </pc:sldMkLst>
        <pc:spChg chg="mod ord">
          <ac:chgData name="Lauren Thompson" userId="dc5632fe-58df-45c2-ba21-a9202b2bf8c1" providerId="ADAL" clId="{7B9E754C-F907-48FA-8F8C-E77F1B4BA7E1}" dt="2022-12-08T22:12:42.234" v="65" actId="700"/>
          <ac:spMkLst>
            <pc:docMk/>
            <pc:sldMk cId="3265743593" sldId="300"/>
            <ac:spMk id="4" creationId="{B4856E0A-46F7-47B5-BF15-6A1C34E841A6}"/>
          </ac:spMkLst>
        </pc:spChg>
      </pc:sldChg>
      <pc:sldChg chg="modSp mod chgLayout">
        <pc:chgData name="Lauren Thompson" userId="dc5632fe-58df-45c2-ba21-a9202b2bf8c1" providerId="ADAL" clId="{7B9E754C-F907-48FA-8F8C-E77F1B4BA7E1}" dt="2022-12-08T22:12:42.234" v="65" actId="700"/>
        <pc:sldMkLst>
          <pc:docMk/>
          <pc:sldMk cId="4102584548" sldId="301"/>
        </pc:sldMkLst>
        <pc:spChg chg="mod ord">
          <ac:chgData name="Lauren Thompson" userId="dc5632fe-58df-45c2-ba21-a9202b2bf8c1" providerId="ADAL" clId="{7B9E754C-F907-48FA-8F8C-E77F1B4BA7E1}" dt="2022-12-08T22:12:42.234" v="65" actId="700"/>
          <ac:spMkLst>
            <pc:docMk/>
            <pc:sldMk cId="4102584548" sldId="301"/>
            <ac:spMk id="4" creationId="{B4856E0A-46F7-47B5-BF15-6A1C34E841A6}"/>
          </ac:spMkLst>
        </pc:spChg>
      </pc:sldChg>
      <pc:sldChg chg="modSp mod modClrScheme chgLayout">
        <pc:chgData name="Lauren Thompson" userId="dc5632fe-58df-45c2-ba21-a9202b2bf8c1" providerId="ADAL" clId="{7B9E754C-F907-48FA-8F8C-E77F1B4BA7E1}" dt="2022-12-09T21:18:37.956" v="88" actId="20577"/>
        <pc:sldMkLst>
          <pc:docMk/>
          <pc:sldMk cId="2605767857" sldId="302"/>
        </pc:sldMkLst>
        <pc:spChg chg="mod ord">
          <ac:chgData name="Lauren Thompson" userId="dc5632fe-58df-45c2-ba21-a9202b2bf8c1" providerId="ADAL" clId="{7B9E754C-F907-48FA-8F8C-E77F1B4BA7E1}" dt="2022-12-08T22:37:06.368" v="82" actId="700"/>
          <ac:spMkLst>
            <pc:docMk/>
            <pc:sldMk cId="2605767857" sldId="302"/>
            <ac:spMk id="6" creationId="{00000000-0000-0000-0000-000000000000}"/>
          </ac:spMkLst>
        </pc:spChg>
        <pc:spChg chg="mod ord">
          <ac:chgData name="Lauren Thompson" userId="dc5632fe-58df-45c2-ba21-a9202b2bf8c1" providerId="ADAL" clId="{7B9E754C-F907-48FA-8F8C-E77F1B4BA7E1}" dt="2022-12-09T21:18:37.956" v="88" actId="20577"/>
          <ac:spMkLst>
            <pc:docMk/>
            <pc:sldMk cId="2605767857" sldId="302"/>
            <ac:spMk id="7" creationId="{00000000-0000-0000-0000-000000000000}"/>
          </ac:spMkLst>
        </pc:spChg>
      </pc:sldChg>
      <pc:sldChg chg="addSp delSp modSp new mod ord modClrScheme chgLayout">
        <pc:chgData name="Lauren Thompson" userId="dc5632fe-58df-45c2-ba21-a9202b2bf8c1" providerId="ADAL" clId="{7B9E754C-F907-48FA-8F8C-E77F1B4BA7E1}" dt="2022-12-08T22:11:19.721" v="33" actId="242"/>
        <pc:sldMkLst>
          <pc:docMk/>
          <pc:sldMk cId="4002878381" sldId="303"/>
        </pc:sldMkLst>
        <pc:spChg chg="del mod ord">
          <ac:chgData name="Lauren Thompson" userId="dc5632fe-58df-45c2-ba21-a9202b2bf8c1" providerId="ADAL" clId="{7B9E754C-F907-48FA-8F8C-E77F1B4BA7E1}" dt="2022-12-08T22:10:16.052" v="3" actId="700"/>
          <ac:spMkLst>
            <pc:docMk/>
            <pc:sldMk cId="4002878381" sldId="303"/>
            <ac:spMk id="2" creationId="{58A7F4BD-32A5-4547-A520-B827D97F7B5D}"/>
          </ac:spMkLst>
        </pc:spChg>
        <pc:spChg chg="del mod ord">
          <ac:chgData name="Lauren Thompson" userId="dc5632fe-58df-45c2-ba21-a9202b2bf8c1" providerId="ADAL" clId="{7B9E754C-F907-48FA-8F8C-E77F1B4BA7E1}" dt="2022-12-08T22:10:16.052" v="3" actId="700"/>
          <ac:spMkLst>
            <pc:docMk/>
            <pc:sldMk cId="4002878381" sldId="303"/>
            <ac:spMk id="3" creationId="{2BCD2895-C29F-4818-869A-C723E976DC4B}"/>
          </ac:spMkLst>
        </pc:spChg>
        <pc:spChg chg="add mod ord">
          <ac:chgData name="Lauren Thompson" userId="dc5632fe-58df-45c2-ba21-a9202b2bf8c1" providerId="ADAL" clId="{7B9E754C-F907-48FA-8F8C-E77F1B4BA7E1}" dt="2022-12-08T22:11:13.041" v="32" actId="242"/>
          <ac:spMkLst>
            <pc:docMk/>
            <pc:sldMk cId="4002878381" sldId="303"/>
            <ac:spMk id="4" creationId="{FF196BCF-BD98-4A7F-99B0-3359EA09838F}"/>
          </ac:spMkLst>
        </pc:spChg>
        <pc:spChg chg="add del mod ord">
          <ac:chgData name="Lauren Thompson" userId="dc5632fe-58df-45c2-ba21-a9202b2bf8c1" providerId="ADAL" clId="{7B9E754C-F907-48FA-8F8C-E77F1B4BA7E1}" dt="2022-12-08T22:10:25.556" v="26" actId="478"/>
          <ac:spMkLst>
            <pc:docMk/>
            <pc:sldMk cId="4002878381" sldId="303"/>
            <ac:spMk id="5" creationId="{D9317E3C-ECFA-4F4C-B2A8-15E880D07CD3}"/>
          </ac:spMkLst>
        </pc:spChg>
        <pc:spChg chg="add mod ord">
          <ac:chgData name="Lauren Thompson" userId="dc5632fe-58df-45c2-ba21-a9202b2bf8c1" providerId="ADAL" clId="{7B9E754C-F907-48FA-8F8C-E77F1B4BA7E1}" dt="2022-12-08T22:11:19.721" v="33" actId="242"/>
          <ac:spMkLst>
            <pc:docMk/>
            <pc:sldMk cId="4002878381" sldId="303"/>
            <ac:spMk id="6" creationId="{AEBE5FCF-1E22-48F5-A8A2-ACEB5457FC8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685613-ADFF-4141-B66C-A45235623B50}" type="datetimeFigureOut">
              <a:rPr lang="en-US" smtClean="0"/>
              <a:t>12/9/2022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92E8A8-05A8-499B-9FC4-E546163481AE}" type="slidenum">
              <a:rPr lang="en-US" smtClean="0"/>
              <a:t>‹#›</a:t>
            </a:fld>
            <a:endParaRPr lang="en-US"/>
          </a:p>
        </p:txBody>
      </p:sp>
    </p:spTree>
    <p:extLst>
      <p:ext uri="{BB962C8B-B14F-4D97-AF65-F5344CB8AC3E}">
        <p14:creationId xmlns:p14="http://schemas.microsoft.com/office/powerpoint/2010/main" val="104911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1F5199-F7F4-4FB2-A2CD-22A2CFC87608}" type="datetimeFigureOut">
              <a:rPr lang="en-US" smtClean="0"/>
              <a:t>12/9/2022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6C0744-2FEF-4441-821D-70180A370937}" type="slidenum">
              <a:rPr lang="en-US" smtClean="0"/>
              <a:t>‹#›</a:t>
            </a:fld>
            <a:endParaRPr lang="en-US"/>
          </a:p>
        </p:txBody>
      </p:sp>
    </p:spTree>
    <p:extLst>
      <p:ext uri="{BB962C8B-B14F-4D97-AF65-F5344CB8AC3E}">
        <p14:creationId xmlns:p14="http://schemas.microsoft.com/office/powerpoint/2010/main" val="1271703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6C0744-2FEF-4441-821D-70180A370937}" type="slidenum">
              <a:rPr lang="en-US" smtClean="0"/>
              <a:t>1</a:t>
            </a:fld>
            <a:endParaRPr lang="en-US"/>
          </a:p>
        </p:txBody>
      </p:sp>
    </p:spTree>
    <p:extLst>
      <p:ext uri="{BB962C8B-B14F-4D97-AF65-F5344CB8AC3E}">
        <p14:creationId xmlns:p14="http://schemas.microsoft.com/office/powerpoint/2010/main" val="486279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1" i="0" u="none" strike="noStrike" kern="1200" baseline="0" dirty="0">
                <a:solidFill>
                  <a:schemeClr val="tx1"/>
                </a:solidFill>
                <a:latin typeface="+mn-lt"/>
                <a:ea typeface="+mn-ea"/>
                <a:cs typeface="+mn-cs"/>
              </a:rPr>
              <a:t>Map 3.1 </a:t>
            </a:r>
            <a:r>
              <a:rPr lang="en-IN" sz="1200" b="0" i="0" u="none" strike="noStrike" kern="1200" baseline="0" dirty="0">
                <a:solidFill>
                  <a:schemeClr val="tx1"/>
                </a:solidFill>
                <a:latin typeface="+mn-lt"/>
                <a:ea typeface="+mn-ea"/>
                <a:cs typeface="+mn-cs"/>
              </a:rPr>
              <a:t>TO diagram, 1472.</a:t>
            </a:r>
          </a:p>
          <a:p>
            <a:r>
              <a:rPr lang="en-US" sz="1200" b="0" i="0" u="none" strike="noStrike" kern="1200" baseline="0" dirty="0">
                <a:solidFill>
                  <a:schemeClr val="tx1"/>
                </a:solidFill>
                <a:latin typeface="+mn-lt"/>
                <a:ea typeface="+mn-ea"/>
                <a:cs typeface="+mn-cs"/>
              </a:rPr>
              <a:t>British Library, London, UK© British Library Board. All Rights Reserved/Bridgeman Images.</a:t>
            </a:r>
            <a:endParaRPr lang="en-IN" dirty="0"/>
          </a:p>
        </p:txBody>
      </p:sp>
      <p:sp>
        <p:nvSpPr>
          <p:cNvPr id="4" name="Slide Number Placeholder 3"/>
          <p:cNvSpPr>
            <a:spLocks noGrp="1"/>
          </p:cNvSpPr>
          <p:nvPr>
            <p:ph type="sldNum" sz="quarter" idx="10"/>
          </p:nvPr>
        </p:nvSpPr>
        <p:spPr/>
        <p:txBody>
          <a:bodyPr/>
          <a:lstStyle/>
          <a:p>
            <a:fld id="{556C0744-2FEF-4441-821D-70180A370937}" type="slidenum">
              <a:rPr lang="en-US" smtClean="0"/>
              <a:t>4</a:t>
            </a:fld>
            <a:endParaRPr lang="en-US"/>
          </a:p>
        </p:txBody>
      </p:sp>
    </p:spTree>
    <p:extLst>
      <p:ext uri="{BB962C8B-B14F-4D97-AF65-F5344CB8AC3E}">
        <p14:creationId xmlns:p14="http://schemas.microsoft.com/office/powerpoint/2010/main" val="3877870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1" i="0" u="none" strike="noStrike" kern="1200" baseline="0" dirty="0">
                <a:solidFill>
                  <a:schemeClr val="tx1"/>
                </a:solidFill>
                <a:latin typeface="+mn-lt"/>
                <a:ea typeface="+mn-ea"/>
                <a:cs typeface="+mn-cs"/>
              </a:rPr>
              <a:t>Map 3.2 </a:t>
            </a:r>
            <a:r>
              <a:rPr lang="de-DE" sz="1200" b="0" i="0" u="none" strike="noStrike" kern="1200" baseline="0" dirty="0">
                <a:solidFill>
                  <a:schemeClr val="tx1"/>
                </a:solidFill>
                <a:latin typeface="+mn-lt"/>
                <a:ea typeface="+mn-ea"/>
                <a:cs typeface="+mn-cs"/>
              </a:rPr>
              <a:t>Weider Woldan Map, 1485.</a:t>
            </a:r>
          </a:p>
          <a:p>
            <a:r>
              <a:rPr lang="en-US" sz="1200" b="0" i="0" u="none" strike="noStrike" kern="1200" baseline="0" dirty="0">
                <a:solidFill>
                  <a:schemeClr val="tx1"/>
                </a:solidFill>
                <a:latin typeface="+mn-lt"/>
                <a:ea typeface="+mn-ea"/>
                <a:cs typeface="+mn-cs"/>
              </a:rPr>
              <a:t>Author Unknown, accessed from © Jim </a:t>
            </a:r>
            <a:r>
              <a:rPr lang="en-US" sz="1200" b="0" i="0" u="none" strike="noStrike" kern="1200" baseline="0" dirty="0" err="1">
                <a:solidFill>
                  <a:schemeClr val="tx1"/>
                </a:solidFill>
                <a:latin typeface="+mn-lt"/>
                <a:ea typeface="+mn-ea"/>
                <a:cs typeface="+mn-cs"/>
              </a:rPr>
              <a:t>Siebold</a:t>
            </a:r>
            <a:r>
              <a:rPr lang="en-US" sz="1200" b="0" i="0" u="none" strike="noStrike" kern="1200" baseline="0" dirty="0">
                <a:solidFill>
                  <a:schemeClr val="tx1"/>
                </a:solidFill>
                <a:latin typeface="+mn-lt"/>
                <a:ea typeface="+mn-ea"/>
                <a:cs typeface="+mn-cs"/>
              </a:rPr>
              <a:t> 2015: http://www.myoldmaps.com/</a:t>
            </a:r>
            <a:endParaRPr lang="en-IN" dirty="0"/>
          </a:p>
        </p:txBody>
      </p:sp>
      <p:sp>
        <p:nvSpPr>
          <p:cNvPr id="4" name="Slide Number Placeholder 3"/>
          <p:cNvSpPr>
            <a:spLocks noGrp="1"/>
          </p:cNvSpPr>
          <p:nvPr>
            <p:ph type="sldNum" sz="quarter" idx="10"/>
          </p:nvPr>
        </p:nvSpPr>
        <p:spPr/>
        <p:txBody>
          <a:bodyPr/>
          <a:lstStyle/>
          <a:p>
            <a:fld id="{556C0744-2FEF-4441-821D-70180A370937}" type="slidenum">
              <a:rPr lang="en-US" smtClean="0"/>
              <a:t>5</a:t>
            </a:fld>
            <a:endParaRPr lang="en-US"/>
          </a:p>
        </p:txBody>
      </p:sp>
    </p:spTree>
    <p:extLst>
      <p:ext uri="{BB962C8B-B14F-4D97-AF65-F5344CB8AC3E}">
        <p14:creationId xmlns:p14="http://schemas.microsoft.com/office/powerpoint/2010/main" val="773126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This image of the altar in the Cathedral of Seville, </a:t>
            </a:r>
            <a:r>
              <a:rPr lang="en-US" sz="1200" b="0" i="0" u="none" strike="noStrike" kern="1200" baseline="0" dirty="0">
                <a:solidFill>
                  <a:schemeClr val="tx1"/>
                </a:solidFill>
                <a:latin typeface="+mn-lt"/>
                <a:ea typeface="+mn-ea"/>
                <a:cs typeface="+mn-cs"/>
              </a:rPr>
              <a:t>a major port for incoming shipments from the Americas and the economic </a:t>
            </a:r>
            <a:r>
              <a:rPr lang="en-US" sz="1200" b="0" i="0" u="none" strike="noStrike" kern="1200" baseline="0" dirty="0" err="1">
                <a:solidFill>
                  <a:schemeClr val="tx1"/>
                </a:solidFill>
                <a:latin typeface="+mn-lt"/>
                <a:ea typeface="+mn-ea"/>
                <a:cs typeface="+mn-cs"/>
              </a:rPr>
              <a:t>centre</a:t>
            </a:r>
            <a:r>
              <a:rPr lang="en-US" sz="1200" b="0" i="0" u="none" strike="noStrike" kern="1200" baseline="0" dirty="0">
                <a:solidFill>
                  <a:schemeClr val="tx1"/>
                </a:solidFill>
                <a:latin typeface="+mn-lt"/>
                <a:ea typeface="+mn-ea"/>
                <a:cs typeface="+mn-cs"/>
              </a:rPr>
              <a:t> of Spain. The Spanish Crown made lavish donations to the church as demonstrated in this twenty-</a:t>
            </a:r>
            <a:r>
              <a:rPr lang="en-US" sz="1200" b="0" i="0" u="none" strike="noStrike" kern="1200" baseline="0" dirty="0" err="1">
                <a:solidFill>
                  <a:schemeClr val="tx1"/>
                </a:solidFill>
                <a:latin typeface="+mn-lt"/>
                <a:ea typeface="+mn-ea"/>
                <a:cs typeface="+mn-cs"/>
              </a:rPr>
              <a:t>metre</a:t>
            </a:r>
            <a:r>
              <a:rPr lang="en-US" sz="1200" b="0" i="0" u="none" strike="noStrike" kern="1200" baseline="0" dirty="0">
                <a:solidFill>
                  <a:schemeClr val="tx1"/>
                </a:solidFill>
                <a:latin typeface="+mn-lt"/>
                <a:ea typeface="+mn-ea"/>
                <a:cs typeface="+mn-cs"/>
              </a:rPr>
              <a:t>-high altar with 44 scenes and 200 figures estimated to be</a:t>
            </a:r>
          </a:p>
          <a:p>
            <a:r>
              <a:rPr lang="en-IN" sz="1200" b="0" i="0" u="none" strike="noStrike" kern="1200" baseline="0" dirty="0">
                <a:solidFill>
                  <a:schemeClr val="tx1"/>
                </a:solidFill>
                <a:latin typeface="+mn-lt"/>
                <a:ea typeface="+mn-ea"/>
                <a:cs typeface="+mn-cs"/>
              </a:rPr>
              <a:t>Constructed </a:t>
            </a:r>
            <a:r>
              <a:rPr lang="en-US" sz="1200" b="0" i="0" u="none" strike="noStrike" kern="1200" baseline="0" dirty="0">
                <a:solidFill>
                  <a:schemeClr val="tx1"/>
                </a:solidFill>
                <a:latin typeface="+mn-lt"/>
                <a:ea typeface="+mn-ea"/>
                <a:cs typeface="+mn-cs"/>
              </a:rPr>
              <a:t>of 44,000 kilos of gold. The cathedral also contains a tabernacle made from an estimated 19,000 kilos of silver. The cathedral is testament to the wealth Spain extracted from the Americas, the cultural loss of Indigenous works of art melted into ingots to transport the gold to Europe, and the </a:t>
            </a:r>
            <a:r>
              <a:rPr lang="en-US" sz="1200" b="0" i="0" u="none" strike="noStrike" kern="1200" baseline="0" dirty="0" err="1">
                <a:solidFill>
                  <a:schemeClr val="tx1"/>
                </a:solidFill>
                <a:latin typeface="+mn-lt"/>
                <a:ea typeface="+mn-ea"/>
                <a:cs typeface="+mn-cs"/>
              </a:rPr>
              <a:t>labour</a:t>
            </a:r>
            <a:r>
              <a:rPr lang="en-US" sz="1200" b="0" i="0" u="none" strike="noStrike" kern="1200" baseline="0" dirty="0">
                <a:solidFill>
                  <a:schemeClr val="tx1"/>
                </a:solidFill>
                <a:latin typeface="+mn-lt"/>
                <a:ea typeface="+mn-ea"/>
                <a:cs typeface="+mn-cs"/>
              </a:rPr>
              <a:t> of Indigenous people who worked and died in the mines under Spanish rule</a:t>
            </a:r>
            <a:endParaRPr lang="en-IN" dirty="0"/>
          </a:p>
        </p:txBody>
      </p:sp>
      <p:sp>
        <p:nvSpPr>
          <p:cNvPr id="4" name="Slide Number Placeholder 3"/>
          <p:cNvSpPr>
            <a:spLocks noGrp="1"/>
          </p:cNvSpPr>
          <p:nvPr>
            <p:ph type="sldNum" sz="quarter" idx="10"/>
          </p:nvPr>
        </p:nvSpPr>
        <p:spPr/>
        <p:txBody>
          <a:bodyPr/>
          <a:lstStyle/>
          <a:p>
            <a:fld id="{556C0744-2FEF-4441-821D-70180A370937}" type="slidenum">
              <a:rPr lang="en-US" smtClean="0"/>
              <a:t>6</a:t>
            </a:fld>
            <a:endParaRPr lang="en-US"/>
          </a:p>
        </p:txBody>
      </p:sp>
    </p:spTree>
    <p:extLst>
      <p:ext uri="{BB962C8B-B14F-4D97-AF65-F5344CB8AC3E}">
        <p14:creationId xmlns:p14="http://schemas.microsoft.com/office/powerpoint/2010/main" val="1098556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 copper etching by Theodor de </a:t>
            </a:r>
            <a:r>
              <a:rPr lang="en-US" sz="1200" b="1" i="0" u="none" strike="noStrike" kern="1200" baseline="0" dirty="0" err="1">
                <a:solidFill>
                  <a:schemeClr val="tx1"/>
                </a:solidFill>
                <a:latin typeface="+mn-lt"/>
                <a:ea typeface="+mn-ea"/>
                <a:cs typeface="+mn-cs"/>
              </a:rPr>
              <a:t>Bry</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added to Bartolome de las </a:t>
            </a:r>
            <a:r>
              <a:rPr lang="en-US" sz="1200" b="0" i="0" u="none" strike="noStrike" kern="1200" baseline="0" dirty="0" err="1">
                <a:solidFill>
                  <a:schemeClr val="tx1"/>
                </a:solidFill>
                <a:latin typeface="+mn-lt"/>
                <a:ea typeface="+mn-ea"/>
                <a:cs typeface="+mn-cs"/>
              </a:rPr>
              <a:t>Casas’s</a:t>
            </a:r>
            <a:r>
              <a:rPr lang="en-US" sz="1200" b="0" i="0" u="none" strike="noStrike" kern="1200" baseline="0" dirty="0">
                <a:solidFill>
                  <a:schemeClr val="tx1"/>
                </a:solidFill>
                <a:latin typeface="+mn-lt"/>
                <a:ea typeface="+mn-ea"/>
                <a:cs typeface="+mn-cs"/>
              </a:rPr>
              <a:t> work </a:t>
            </a:r>
            <a:r>
              <a:rPr lang="en-US" sz="1200" b="0" i="1" u="none" strike="noStrike" kern="1200" baseline="0" dirty="0">
                <a:solidFill>
                  <a:schemeClr val="tx1"/>
                </a:solidFill>
                <a:latin typeface="+mn-lt"/>
                <a:ea typeface="+mn-ea"/>
                <a:cs typeface="+mn-cs"/>
              </a:rPr>
              <a:t>A Short Account of the Destruction of the Indies </a:t>
            </a:r>
            <a:r>
              <a:rPr lang="en-US" sz="1200" b="0" i="0" u="none" strike="noStrike" kern="1200" baseline="0" dirty="0">
                <a:solidFill>
                  <a:schemeClr val="tx1"/>
                </a:solidFill>
                <a:latin typeface="+mn-lt"/>
                <a:ea typeface="+mn-ea"/>
                <a:cs typeface="+mn-cs"/>
              </a:rPr>
              <a:t>(1552) for the English publication in 1598 as a part of the propaganda war against Spain sometimes referred to as “The Black Legend.” Las Casas wrote his account to urge the Spanish Crown to pass laws that would protect Indigenous people from Spanish conquistadores by describing what today we would likely call war crimes that he witnessed during the Spanish conquest of the Caribbean Islands. However, de </a:t>
            </a:r>
            <a:r>
              <a:rPr lang="en-US" sz="1200" b="0" i="0" u="none" strike="noStrike" kern="1200" baseline="0" dirty="0" err="1">
                <a:solidFill>
                  <a:schemeClr val="tx1"/>
                </a:solidFill>
                <a:latin typeface="+mn-lt"/>
                <a:ea typeface="+mn-ea"/>
                <a:cs typeface="+mn-cs"/>
              </a:rPr>
              <a:t>Bry’s</a:t>
            </a:r>
            <a:r>
              <a:rPr lang="en-US" sz="1200" b="0" i="0" u="none" strike="noStrike" kern="1200" baseline="0" dirty="0">
                <a:solidFill>
                  <a:schemeClr val="tx1"/>
                </a:solidFill>
                <a:latin typeface="+mn-lt"/>
                <a:ea typeface="+mn-ea"/>
                <a:cs typeface="+mn-cs"/>
              </a:rPr>
              <a:t> images exaggerated the atrocities and made </a:t>
            </a:r>
            <a:r>
              <a:rPr lang="en-IN" sz="1200" b="0" i="0" u="none" strike="noStrike" kern="1200" baseline="0" dirty="0">
                <a:solidFill>
                  <a:schemeClr val="tx1"/>
                </a:solidFill>
                <a:latin typeface="+mn-lt"/>
                <a:ea typeface="+mn-ea"/>
                <a:cs typeface="+mn-cs"/>
              </a:rPr>
              <a:t>them more lurid.</a:t>
            </a:r>
            <a:endParaRPr lang="en-IN" dirty="0"/>
          </a:p>
        </p:txBody>
      </p:sp>
      <p:sp>
        <p:nvSpPr>
          <p:cNvPr id="4" name="Slide Number Placeholder 3"/>
          <p:cNvSpPr>
            <a:spLocks noGrp="1"/>
          </p:cNvSpPr>
          <p:nvPr>
            <p:ph type="sldNum" sz="quarter" idx="10"/>
          </p:nvPr>
        </p:nvSpPr>
        <p:spPr/>
        <p:txBody>
          <a:bodyPr/>
          <a:lstStyle/>
          <a:p>
            <a:fld id="{556C0744-2FEF-4441-821D-70180A370937}" type="slidenum">
              <a:rPr lang="en-US" smtClean="0"/>
              <a:t>7</a:t>
            </a:fld>
            <a:endParaRPr lang="en-US"/>
          </a:p>
        </p:txBody>
      </p:sp>
    </p:spTree>
    <p:extLst>
      <p:ext uri="{BB962C8B-B14F-4D97-AF65-F5344CB8AC3E}">
        <p14:creationId xmlns:p14="http://schemas.microsoft.com/office/powerpoint/2010/main" val="2667509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Inuk artist Jennie Williams photographs Inuit in Nain, Labrador. </a:t>
            </a:r>
            <a:r>
              <a:rPr lang="en-US" sz="1200" b="0" i="0" u="none" strike="noStrike" kern="1200" baseline="0" dirty="0">
                <a:solidFill>
                  <a:schemeClr val="tx1"/>
                </a:solidFill>
                <a:latin typeface="+mn-lt"/>
                <a:ea typeface="+mn-ea"/>
                <a:cs typeface="+mn-cs"/>
              </a:rPr>
              <a:t>She photographs people in their everyday environments and circumstances, working to document practices and traditions in the manner they are celebrated today in Labrador, including the tradition </a:t>
            </a:r>
            <a:r>
              <a:rPr lang="en-US" sz="1200" b="0" i="0" u="none" strike="noStrike" kern="1200" baseline="0" dirty="0" err="1">
                <a:solidFill>
                  <a:schemeClr val="tx1"/>
                </a:solidFill>
                <a:latin typeface="+mn-lt"/>
                <a:ea typeface="+mn-ea"/>
                <a:cs typeface="+mn-cs"/>
              </a:rPr>
              <a:t>Nalujuk</a:t>
            </a:r>
            <a:r>
              <a:rPr lang="en-US" sz="1200" b="0" i="0" u="none" strike="noStrike" kern="1200" baseline="0" dirty="0">
                <a:solidFill>
                  <a:schemeClr val="tx1"/>
                </a:solidFill>
                <a:latin typeface="+mn-lt"/>
                <a:ea typeface="+mn-ea"/>
                <a:cs typeface="+mn-cs"/>
              </a:rPr>
              <a:t> Night on Old Christmas (6 January), depicted here, in which adults dress as </a:t>
            </a:r>
            <a:r>
              <a:rPr lang="en-US" sz="1200" b="0" i="0" u="none" strike="noStrike" kern="1200" baseline="0" dirty="0" err="1">
                <a:solidFill>
                  <a:schemeClr val="tx1"/>
                </a:solidFill>
                <a:latin typeface="+mn-lt"/>
                <a:ea typeface="+mn-ea"/>
                <a:cs typeface="+mn-cs"/>
              </a:rPr>
              <a:t>Nalujuit</a:t>
            </a:r>
            <a:r>
              <a:rPr lang="en-US" sz="1200" b="0" i="0" u="none" strike="noStrike" kern="1200" baseline="0" dirty="0">
                <a:solidFill>
                  <a:schemeClr val="tx1"/>
                </a:solidFill>
                <a:latin typeface="+mn-lt"/>
                <a:ea typeface="+mn-ea"/>
                <a:cs typeface="+mn-cs"/>
              </a:rPr>
              <a:t> (bogeymen) and chase children (who, if they are caught, must sing to be released and receive candy).</a:t>
            </a:r>
            <a:endParaRPr lang="en-IN" dirty="0"/>
          </a:p>
        </p:txBody>
      </p:sp>
      <p:sp>
        <p:nvSpPr>
          <p:cNvPr id="4" name="Slide Number Placeholder 3"/>
          <p:cNvSpPr>
            <a:spLocks noGrp="1"/>
          </p:cNvSpPr>
          <p:nvPr>
            <p:ph type="sldNum" sz="quarter" idx="10"/>
          </p:nvPr>
        </p:nvSpPr>
        <p:spPr/>
        <p:txBody>
          <a:bodyPr/>
          <a:lstStyle/>
          <a:p>
            <a:fld id="{556C0744-2FEF-4441-821D-70180A370937}" type="slidenum">
              <a:rPr lang="en-US" smtClean="0"/>
              <a:t>8</a:t>
            </a:fld>
            <a:endParaRPr lang="en-US"/>
          </a:p>
        </p:txBody>
      </p:sp>
    </p:spTree>
    <p:extLst>
      <p:ext uri="{BB962C8B-B14F-4D97-AF65-F5344CB8AC3E}">
        <p14:creationId xmlns:p14="http://schemas.microsoft.com/office/powerpoint/2010/main" val="745105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Map 3.3 </a:t>
            </a:r>
            <a:r>
              <a:rPr lang="en-US" sz="1200" b="0" i="0" u="none" strike="noStrike" kern="1200" baseline="0" dirty="0">
                <a:solidFill>
                  <a:schemeClr val="tx1"/>
                </a:solidFill>
                <a:latin typeface="+mn-lt"/>
                <a:ea typeface="+mn-ea"/>
                <a:cs typeface="+mn-cs"/>
              </a:rPr>
              <a:t>Indigenous Peoples in and near what will become Canada at time of first contact with Europeans.</a:t>
            </a:r>
          </a:p>
          <a:p>
            <a:r>
              <a:rPr lang="en-IN" sz="1200" b="0" i="0" u="none" strike="noStrike" kern="1200" baseline="0" dirty="0">
                <a:solidFill>
                  <a:schemeClr val="tx1"/>
                </a:solidFill>
                <a:latin typeface="+mn-lt"/>
                <a:ea typeface="+mn-ea"/>
                <a:cs typeface="+mn-cs"/>
              </a:rPr>
              <a:t>Alan D. Macmillan, </a:t>
            </a:r>
            <a:r>
              <a:rPr lang="en-IN" sz="1200" b="0" i="1" u="none" strike="noStrike" kern="1200" baseline="0" dirty="0">
                <a:solidFill>
                  <a:schemeClr val="tx1"/>
                </a:solidFill>
                <a:latin typeface="+mn-lt"/>
                <a:ea typeface="+mn-ea"/>
                <a:cs typeface="+mn-cs"/>
              </a:rPr>
              <a:t>Native Peoples and Cultures of Canada </a:t>
            </a:r>
            <a:r>
              <a:rPr lang="en-IN" sz="1200" b="0" i="0" u="none" strike="noStrike" kern="1200" baseline="0" dirty="0">
                <a:solidFill>
                  <a:schemeClr val="tx1"/>
                </a:solidFill>
                <a:latin typeface="+mn-lt"/>
                <a:ea typeface="+mn-ea"/>
                <a:cs typeface="+mn-cs"/>
              </a:rPr>
              <a:t>(Vancouver: Douglas &amp; McIntyre, 1988); John Price, </a:t>
            </a:r>
            <a:r>
              <a:rPr lang="en-IN" sz="1200" b="0" i="1" u="none" strike="noStrike" kern="1200" baseline="0" dirty="0">
                <a:solidFill>
                  <a:schemeClr val="tx1"/>
                </a:solidFill>
                <a:latin typeface="+mn-lt"/>
                <a:ea typeface="+mn-ea"/>
                <a:cs typeface="+mn-cs"/>
              </a:rPr>
              <a:t>Indians of Canada: Cultural Dynamics </a:t>
            </a:r>
            <a:r>
              <a:rPr lang="en-IN" sz="1200" b="0" i="0" u="none" strike="noStrike" kern="1200" baseline="0" dirty="0">
                <a:solidFill>
                  <a:schemeClr val="tx1"/>
                </a:solidFill>
                <a:latin typeface="+mn-lt"/>
                <a:ea typeface="+mn-ea"/>
                <a:cs typeface="+mn-cs"/>
              </a:rPr>
              <a:t>(Scarborough, Ont.: Prentice-Hall, 1979)</a:t>
            </a:r>
            <a:endParaRPr lang="en-IN" dirty="0"/>
          </a:p>
        </p:txBody>
      </p:sp>
      <p:sp>
        <p:nvSpPr>
          <p:cNvPr id="4" name="Slide Number Placeholder 3"/>
          <p:cNvSpPr>
            <a:spLocks noGrp="1"/>
          </p:cNvSpPr>
          <p:nvPr>
            <p:ph type="sldNum" sz="quarter" idx="10"/>
          </p:nvPr>
        </p:nvSpPr>
        <p:spPr/>
        <p:txBody>
          <a:bodyPr/>
          <a:lstStyle/>
          <a:p>
            <a:fld id="{556C0744-2FEF-4441-821D-70180A370937}" type="slidenum">
              <a:rPr lang="en-US" smtClean="0"/>
              <a:t>9</a:t>
            </a:fld>
            <a:endParaRPr lang="en-US"/>
          </a:p>
        </p:txBody>
      </p:sp>
    </p:spTree>
    <p:extLst>
      <p:ext uri="{BB962C8B-B14F-4D97-AF65-F5344CB8AC3E}">
        <p14:creationId xmlns:p14="http://schemas.microsoft.com/office/powerpoint/2010/main" val="2805470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 depiction of fishing in Kimmirut, Nunavut, by Inuk artist Tim </a:t>
            </a:r>
            <a:r>
              <a:rPr lang="en-US" sz="1200" b="1" i="0" u="none" strike="noStrike" kern="1200" baseline="0" dirty="0" err="1">
                <a:solidFill>
                  <a:schemeClr val="tx1"/>
                </a:solidFill>
                <a:latin typeface="+mn-lt"/>
                <a:ea typeface="+mn-ea"/>
                <a:cs typeface="+mn-cs"/>
              </a:rPr>
              <a:t>Pitsiulak</a:t>
            </a:r>
            <a:r>
              <a:rPr lang="en-US" sz="1200" b="1" i="0" u="none" strike="noStrike" kern="1200" baseline="0" dirty="0">
                <a:solidFill>
                  <a:schemeClr val="tx1"/>
                </a:solidFill>
                <a:latin typeface="+mn-lt"/>
                <a:ea typeface="+mn-ea"/>
                <a:cs typeface="+mn-cs"/>
              </a:rPr>
              <a:t> (1967–2016). </a:t>
            </a:r>
            <a:r>
              <a:rPr lang="en-US" sz="1200" b="0" i="0" u="none" strike="noStrike" kern="1200" baseline="0" dirty="0" err="1">
                <a:solidFill>
                  <a:schemeClr val="tx1"/>
                </a:solidFill>
                <a:latin typeface="+mn-lt"/>
                <a:ea typeface="+mn-ea"/>
                <a:cs typeface="+mn-cs"/>
              </a:rPr>
              <a:t>Pitsiulak</a:t>
            </a:r>
            <a:r>
              <a:rPr lang="en-US" sz="1200" b="0" i="0" u="none" strike="noStrike" kern="1200" baseline="0" dirty="0">
                <a:solidFill>
                  <a:schemeClr val="tx1"/>
                </a:solidFill>
                <a:latin typeface="+mn-lt"/>
                <a:ea typeface="+mn-ea"/>
                <a:cs typeface="+mn-cs"/>
              </a:rPr>
              <a:t> spoke of his artistic </a:t>
            </a:r>
            <a:r>
              <a:rPr lang="en-IN" sz="1200" b="0" i="0" u="none" strike="noStrike" kern="1200" baseline="0" dirty="0">
                <a:solidFill>
                  <a:schemeClr val="tx1"/>
                </a:solidFill>
                <a:latin typeface="+mn-lt"/>
                <a:ea typeface="+mn-ea"/>
                <a:cs typeface="+mn-cs"/>
              </a:rPr>
              <a:t>inspiration: </a:t>
            </a:r>
            <a:r>
              <a:rPr lang="en-US" sz="1200" b="0" i="0" u="none" strike="noStrike" kern="1200" baseline="0" dirty="0">
                <a:solidFill>
                  <a:schemeClr val="tx1"/>
                </a:solidFill>
                <a:latin typeface="+mn-lt"/>
                <a:ea typeface="+mn-ea"/>
                <a:cs typeface="+mn-cs"/>
              </a:rPr>
              <a:t>“I am a hunter and I know the land and animals of the north. I am particularly inspired by the bowhead whale, because nobody really knows much about them. My inspiration to be an artist comes from my aunt, </a:t>
            </a:r>
            <a:r>
              <a:rPr lang="en-US" sz="1200" b="0" i="0" u="none" strike="noStrike" kern="1200" baseline="0" dirty="0" err="1">
                <a:solidFill>
                  <a:schemeClr val="tx1"/>
                </a:solidFill>
                <a:latin typeface="+mn-lt"/>
                <a:ea typeface="+mn-ea"/>
                <a:cs typeface="+mn-cs"/>
              </a:rPr>
              <a:t>Kenojuak</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Ashevak</a:t>
            </a:r>
            <a:r>
              <a:rPr lang="en-US" sz="1200" b="0" i="0" u="none" strike="noStrike" kern="1200" baseline="0" dirty="0">
                <a:solidFill>
                  <a:schemeClr val="tx1"/>
                </a:solidFill>
                <a:latin typeface="+mn-lt"/>
                <a:ea typeface="+mn-ea"/>
                <a:cs typeface="+mn-cs"/>
              </a:rPr>
              <a:t>, because she is the oldest and the best.”</a:t>
            </a:r>
            <a:endParaRPr lang="en-IN" dirty="0"/>
          </a:p>
        </p:txBody>
      </p:sp>
      <p:sp>
        <p:nvSpPr>
          <p:cNvPr id="4" name="Slide Number Placeholder 3"/>
          <p:cNvSpPr>
            <a:spLocks noGrp="1"/>
          </p:cNvSpPr>
          <p:nvPr>
            <p:ph type="sldNum" sz="quarter" idx="10"/>
          </p:nvPr>
        </p:nvSpPr>
        <p:spPr/>
        <p:txBody>
          <a:bodyPr/>
          <a:lstStyle/>
          <a:p>
            <a:fld id="{556C0744-2FEF-4441-821D-70180A370937}" type="slidenum">
              <a:rPr lang="en-US" smtClean="0"/>
              <a:t>10</a:t>
            </a:fld>
            <a:endParaRPr lang="en-US"/>
          </a:p>
        </p:txBody>
      </p:sp>
    </p:spTree>
    <p:extLst>
      <p:ext uri="{BB962C8B-B14F-4D97-AF65-F5344CB8AC3E}">
        <p14:creationId xmlns:p14="http://schemas.microsoft.com/office/powerpoint/2010/main" val="877338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50575" y="586409"/>
            <a:ext cx="11317356" cy="566530"/>
          </a:xfrm>
          <a:prstGeom prst="rect">
            <a:avLst/>
          </a:prstGeom>
        </p:spPr>
        <p:txBody>
          <a:bodyPr vert="horz" lIns="91440" tIns="45720" rIns="91440" bIns="45720" rtlCol="0" anchor="t">
            <a:normAutofit/>
          </a:bodyPr>
          <a:lstStyle>
            <a:lvl1pPr algn="ctr">
              <a:defRPr sz="3600" b="1" i="1"/>
            </a:lvl1pPr>
          </a:lstStyle>
          <a:p>
            <a:r>
              <a:rPr lang="en-US" dirty="0"/>
              <a:t>Title</a:t>
            </a:r>
          </a:p>
        </p:txBody>
      </p:sp>
      <p:sp>
        <p:nvSpPr>
          <p:cNvPr id="6" name="Picture Placeholder 5"/>
          <p:cNvSpPr>
            <a:spLocks noGrp="1"/>
          </p:cNvSpPr>
          <p:nvPr>
            <p:ph type="pic" sz="quarter" idx="10"/>
          </p:nvPr>
        </p:nvSpPr>
        <p:spPr>
          <a:xfrm>
            <a:off x="3710609" y="1808921"/>
            <a:ext cx="4770784" cy="4283766"/>
          </a:xfrm>
          <a:prstGeom prst="rect">
            <a:avLst/>
          </a:prstGeom>
        </p:spPr>
        <p:txBody>
          <a:bodyPr/>
          <a:lstStyle/>
          <a:p>
            <a:r>
              <a:rPr lang="en-US"/>
              <a:t>Click icon to add picture</a:t>
            </a:r>
            <a:endParaRPr lang="en-US" dirty="0"/>
          </a:p>
        </p:txBody>
      </p:sp>
      <p:sp>
        <p:nvSpPr>
          <p:cNvPr id="11" name="Text Placeholder 10"/>
          <p:cNvSpPr>
            <a:spLocks noGrp="1"/>
          </p:cNvSpPr>
          <p:nvPr>
            <p:ph type="body" sz="quarter" idx="11"/>
          </p:nvPr>
        </p:nvSpPr>
        <p:spPr>
          <a:xfrm>
            <a:off x="450851" y="1152525"/>
            <a:ext cx="11317816" cy="477838"/>
          </a:xfrm>
          <a:prstGeom prst="rect">
            <a:avLst/>
          </a:prstGeom>
        </p:spPr>
        <p:txBody>
          <a:bodyPr/>
          <a:lstStyle>
            <a:lvl1pPr marL="0" indent="0" algn="ctr">
              <a:buNone/>
              <a:defRPr sz="2400">
                <a:solidFill>
                  <a:srgbClr val="1F497D"/>
                </a:solidFill>
              </a:defRPr>
            </a:lvl1pPr>
          </a:lstStyle>
          <a:p>
            <a:pPr lvl="0"/>
            <a:r>
              <a:rPr lang="en-US"/>
              <a:t>Click to edit Master text styles</a:t>
            </a:r>
          </a:p>
        </p:txBody>
      </p:sp>
    </p:spTree>
    <p:extLst>
      <p:ext uri="{BB962C8B-B14F-4D97-AF65-F5344CB8AC3E}">
        <p14:creationId xmlns:p14="http://schemas.microsoft.com/office/powerpoint/2010/main" val="1804650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8875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Tree>
    <p:extLst>
      <p:ext uri="{BB962C8B-B14F-4D97-AF65-F5344CB8AC3E}">
        <p14:creationId xmlns:p14="http://schemas.microsoft.com/office/powerpoint/2010/main" val="438668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gur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1A7EB-3577-43FD-9B2D-BCEA4F83C945}"/>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544315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ti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E61D60-431D-4A54-BAD5-CA1C8D6D754C}"/>
              </a:ext>
            </a:extLst>
          </p:cNvPr>
          <p:cNvPicPr>
            <a:picLocks noChangeAspect="1"/>
          </p:cNvPicPr>
          <p:nvPr userDrawn="1"/>
        </p:nvPicPr>
        <p:blipFill>
          <a:blip r:embed="rId5"/>
          <a:stretch>
            <a:fillRect/>
          </a:stretch>
        </p:blipFill>
        <p:spPr>
          <a:xfrm>
            <a:off x="822" y="2792"/>
            <a:ext cx="12191178" cy="6858137"/>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0"/>
            <a:r>
              <a:rPr lang="en-US" dirty="0"/>
              <a:t>Click to edit Master text styles</a:t>
            </a:r>
          </a:p>
        </p:txBody>
      </p:sp>
      <p:sp>
        <p:nvSpPr>
          <p:cNvPr id="8" name="Slide Number Placeholder 4"/>
          <p:cNvSpPr txBox="1">
            <a:spLocks/>
          </p:cNvSpPr>
          <p:nvPr/>
        </p:nvSpPr>
        <p:spPr>
          <a:xfrm>
            <a:off x="11582401" y="6423728"/>
            <a:ext cx="51976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03EA47-653C-4D08-BE86-5931AF95F427}" type="slidenum">
              <a:rPr lang="en-US" sz="1200" smtClean="0">
                <a:solidFill>
                  <a:schemeClr val="bg1"/>
                </a:solidFill>
              </a:rPr>
              <a:pPr/>
              <a:t>‹#›</a:t>
            </a:fld>
            <a:endParaRPr lang="en-US" sz="1200" dirty="0">
              <a:solidFill>
                <a:schemeClr val="bg1"/>
              </a:solidFill>
            </a:endParaRPr>
          </a:p>
        </p:txBody>
      </p:sp>
      <p:sp>
        <p:nvSpPr>
          <p:cNvPr id="9" name="TextBox 8"/>
          <p:cNvSpPr txBox="1">
            <a:spLocks noChangeArrowheads="1"/>
          </p:cNvSpPr>
          <p:nvPr userDrawn="1"/>
        </p:nvSpPr>
        <p:spPr bwMode="auto">
          <a:xfrm>
            <a:off x="10363435" y="6605739"/>
            <a:ext cx="1827743" cy="246221"/>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algn="r" eaLnBrk="1" hangingPunct="1">
              <a:defRPr/>
            </a:pPr>
            <a:r>
              <a:rPr lang="en-US" altLang="en-US" sz="1000" b="0" dirty="0">
                <a:solidFill>
                  <a:schemeClr val="tx1"/>
                </a:solidFill>
                <a:latin typeface="+mj-lt"/>
                <a:cs typeface="Arial" panose="020B0604020202020204" pitchFamily="34" charset="0"/>
              </a:rPr>
              <a:t>© 2023 Oxford University Press</a:t>
            </a:r>
          </a:p>
        </p:txBody>
      </p:sp>
    </p:spTree>
    <p:extLst>
      <p:ext uri="{BB962C8B-B14F-4D97-AF65-F5344CB8AC3E}">
        <p14:creationId xmlns:p14="http://schemas.microsoft.com/office/powerpoint/2010/main" val="839490661"/>
      </p:ext>
    </p:extLst>
  </p:cSld>
  <p:clrMap bg1="lt1" tx1="dk1" bg2="lt2" tx2="dk2" accent1="accent1" accent2="accent2" accent3="accent3" accent4="accent4" accent5="accent5" accent6="accent6" hlink="hlink" folHlink="folHlink"/>
  <p:sldLayoutIdLst>
    <p:sldLayoutId id="2147483673" r:id="rId1"/>
    <p:sldLayoutId id="2147483652" r:id="rId2"/>
    <p:sldLayoutId id="2147483654" r:id="rId3"/>
  </p:sldLayoutIdLst>
  <p:txStyles>
    <p:titleStyle>
      <a:lvl1pPr algn="ctr" defTabSz="914400" rtl="0" eaLnBrk="1" latinLnBrk="0" hangingPunct="1">
        <a:spcBef>
          <a:spcPct val="0"/>
        </a:spcBef>
        <a:buNone/>
        <a:defRPr sz="36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411480"/>
          </a:xfrm>
          <a:prstGeom prst="rect">
            <a:avLst/>
          </a:prstGeom>
          <a:solidFill>
            <a:srgbClr val="001A47"/>
          </a:solidFill>
        </p:spPr>
        <p:txBody>
          <a:bodyPr vert="horz" lIns="91440" tIns="45720" rIns="91440" bIns="45720" rtlCol="0" anchor="b" anchorCtr="0">
            <a:spAutoFit/>
          </a:bodyPr>
          <a:lstStyle/>
          <a:p>
            <a:r>
              <a:rPr lang="en-US" dirty="0"/>
              <a:t>Click to edit Master title style</a:t>
            </a:r>
          </a:p>
        </p:txBody>
      </p:sp>
      <p:sp>
        <p:nvSpPr>
          <p:cNvPr id="8" name="Slide Number Placeholder 4"/>
          <p:cNvSpPr txBox="1">
            <a:spLocks/>
          </p:cNvSpPr>
          <p:nvPr/>
        </p:nvSpPr>
        <p:spPr>
          <a:xfrm>
            <a:off x="11582401" y="6423728"/>
            <a:ext cx="51976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03EA47-653C-4D08-BE86-5931AF95F427}" type="slidenum">
              <a:rPr lang="en-US" sz="1200" smtClean="0">
                <a:solidFill>
                  <a:schemeClr val="bg1"/>
                </a:solidFill>
              </a:rPr>
              <a:pPr/>
              <a:t>‹#›</a:t>
            </a:fld>
            <a:endParaRPr lang="en-US" sz="1200" dirty="0">
              <a:solidFill>
                <a:schemeClr val="bg1"/>
              </a:solidFill>
            </a:endParaRPr>
          </a:p>
        </p:txBody>
      </p:sp>
      <p:sp>
        <p:nvSpPr>
          <p:cNvPr id="6" name="TextBox 5">
            <a:extLst>
              <a:ext uri="{FF2B5EF4-FFF2-40B4-BE49-F238E27FC236}">
                <a16:creationId xmlns:a16="http://schemas.microsoft.com/office/drawing/2014/main" id="{B9A352A1-3B59-4F46-8B27-7104614BE002}"/>
              </a:ext>
            </a:extLst>
          </p:cNvPr>
          <p:cNvSpPr txBox="1">
            <a:spLocks noChangeArrowheads="1"/>
          </p:cNvSpPr>
          <p:nvPr userDrawn="1"/>
        </p:nvSpPr>
        <p:spPr bwMode="auto">
          <a:xfrm>
            <a:off x="10363435" y="6605739"/>
            <a:ext cx="1827743" cy="246221"/>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algn="r" eaLnBrk="1" hangingPunct="1">
              <a:defRPr/>
            </a:pPr>
            <a:r>
              <a:rPr lang="en-US" altLang="en-US" sz="1000" b="0" dirty="0">
                <a:solidFill>
                  <a:schemeClr val="tx1"/>
                </a:solidFill>
                <a:latin typeface="+mj-lt"/>
                <a:cs typeface="Arial" panose="020B0604020202020204" pitchFamily="34" charset="0"/>
              </a:rPr>
              <a:t>© 2023 Oxford University Press</a:t>
            </a:r>
          </a:p>
        </p:txBody>
      </p:sp>
    </p:spTree>
    <p:extLst>
      <p:ext uri="{BB962C8B-B14F-4D97-AF65-F5344CB8AC3E}">
        <p14:creationId xmlns:p14="http://schemas.microsoft.com/office/powerpoint/2010/main" val="3579565259"/>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spcBef>
          <a:spcPct val="0"/>
        </a:spcBef>
        <a:buNone/>
        <a:defRPr sz="18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575" y="586409"/>
            <a:ext cx="11317356" cy="981134"/>
          </a:xfrm>
        </p:spPr>
        <p:txBody>
          <a:bodyPr>
            <a:normAutofit fontScale="90000"/>
          </a:bodyPr>
          <a:lstStyle/>
          <a:p>
            <a:r>
              <a:rPr lang="en-US" dirty="0"/>
              <a:t>Indigenous Peoples within Canada</a:t>
            </a:r>
            <a:br>
              <a:rPr lang="en-US" dirty="0"/>
            </a:br>
            <a:r>
              <a:rPr lang="en-US" sz="3100" dirty="0"/>
              <a:t>A Concise History, Fifth Edition</a:t>
            </a:r>
            <a:endParaRPr lang="en-US" sz="3100" b="1" i="0" dirty="0"/>
          </a:p>
        </p:txBody>
      </p:sp>
      <p:sp>
        <p:nvSpPr>
          <p:cNvPr id="4" name="Text Placeholder 3"/>
          <p:cNvSpPr>
            <a:spLocks noGrp="1"/>
          </p:cNvSpPr>
          <p:nvPr>
            <p:ph type="body" sz="quarter" idx="11"/>
          </p:nvPr>
        </p:nvSpPr>
        <p:spPr>
          <a:xfrm>
            <a:off x="1" y="1589694"/>
            <a:ext cx="12192000" cy="3553806"/>
          </a:xfrm>
        </p:spPr>
        <p:txBody>
          <a:bodyPr/>
          <a:lstStyle/>
          <a:p>
            <a:r>
              <a:rPr lang="en-US" dirty="0"/>
              <a:t>by Olive Patricia Dickason, William </a:t>
            </a:r>
            <a:r>
              <a:rPr lang="en-US" dirty="0" err="1"/>
              <a:t>Newbigging</a:t>
            </a:r>
            <a:r>
              <a:rPr lang="en-US" dirty="0"/>
              <a:t> and Cary Miller</a:t>
            </a:r>
          </a:p>
        </p:txBody>
      </p:sp>
      <p:pic>
        <p:nvPicPr>
          <p:cNvPr id="3" name="Picture 2" title="Cov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7403" y="2135537"/>
            <a:ext cx="3437194" cy="4240638"/>
          </a:xfrm>
          <a:prstGeom prst="rect">
            <a:avLst/>
          </a:prstGeom>
        </p:spPr>
      </p:pic>
      <p:pic>
        <p:nvPicPr>
          <p:cNvPr id="7" name="Picture 6" title="Oxford University Press logo">
            <a:extLst>
              <a:ext uri="{FF2B5EF4-FFF2-40B4-BE49-F238E27FC236}">
                <a16:creationId xmlns:a16="http://schemas.microsoft.com/office/drawing/2014/main" id="{8590439F-3AAE-4FE6-B28E-69B3789AD63F}"/>
              </a:ext>
            </a:extLst>
          </p:cNvPr>
          <p:cNvPicPr>
            <a:picLocks noChangeAspect="1"/>
          </p:cNvPicPr>
          <p:nvPr/>
        </p:nvPicPr>
        <p:blipFill>
          <a:blip r:embed="rId4"/>
          <a:stretch>
            <a:fillRect/>
          </a:stretch>
        </p:blipFill>
        <p:spPr>
          <a:xfrm>
            <a:off x="0" y="5976152"/>
            <a:ext cx="2505812" cy="881848"/>
          </a:xfrm>
          <a:prstGeom prst="rect">
            <a:avLst/>
          </a:prstGeom>
        </p:spPr>
      </p:pic>
    </p:spTree>
    <p:extLst>
      <p:ext uri="{BB962C8B-B14F-4D97-AF65-F5344CB8AC3E}">
        <p14:creationId xmlns:p14="http://schemas.microsoft.com/office/powerpoint/2010/main" val="2820496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l"/>
            <a:r>
              <a:rPr lang="en-US" dirty="0">
                <a:solidFill>
                  <a:schemeClr val="bg1"/>
                </a:solidFill>
              </a:rPr>
              <a:t>A depiction of fishing in Kimmirut, Nunavut, by Inuk artist Tim </a:t>
            </a:r>
            <a:r>
              <a:rPr lang="en-US" dirty="0" err="1">
                <a:solidFill>
                  <a:schemeClr val="bg1"/>
                </a:solidFill>
              </a:rPr>
              <a:t>Pitsiulak</a:t>
            </a:r>
            <a:r>
              <a:rPr lang="en-US" dirty="0">
                <a:solidFill>
                  <a:schemeClr val="bg1"/>
                </a:solidFill>
              </a:rPr>
              <a:t> (1967–2016).</a:t>
            </a:r>
          </a:p>
        </p:txBody>
      </p:sp>
      <p:sp>
        <p:nvSpPr>
          <p:cNvPr id="6" name="Text Placeholder 5"/>
          <p:cNvSpPr>
            <a:spLocks noGrp="1"/>
          </p:cNvSpPr>
          <p:nvPr>
            <p:ph type="body" sz="quarter" idx="4294967295"/>
          </p:nvPr>
        </p:nvSpPr>
        <p:spPr>
          <a:xfrm>
            <a:off x="874713" y="1152525"/>
            <a:ext cx="11317287" cy="477838"/>
          </a:xfrm>
          <a:prstGeom prst="rect">
            <a:avLst/>
          </a:prstGeom>
        </p:spPr>
        <p:txBody>
          <a:bodyPr/>
          <a:lstStyle/>
          <a:p>
            <a:pPr algn="l"/>
            <a:r>
              <a:rPr lang="en-US" dirty="0">
                <a:solidFill>
                  <a:schemeClr val="bg1"/>
                </a:solidFill>
              </a:rPr>
              <a:t>1</a:t>
            </a:r>
          </a:p>
        </p:txBody>
      </p:sp>
      <p:pic>
        <p:nvPicPr>
          <p:cNvPr id="2" name="Picture 1" descr="Art by Tim Pitsiulak depicts two fishermen fishing in Kimmirut of Nunavut." title="A depiction of fishing in Kimmirut, Nunavut, by Inuk artist Tim Pitsiulak (1967–2016).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835" y="676596"/>
            <a:ext cx="4062331" cy="5504808"/>
          </a:xfrm>
          <a:prstGeom prst="rect">
            <a:avLst/>
          </a:prstGeom>
        </p:spPr>
      </p:pic>
    </p:spTree>
    <p:extLst>
      <p:ext uri="{BB962C8B-B14F-4D97-AF65-F5344CB8AC3E}">
        <p14:creationId xmlns:p14="http://schemas.microsoft.com/office/powerpoint/2010/main" val="2605767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96BCF-BD98-4A7F-99B0-3359EA09838F}"/>
              </a:ext>
            </a:extLst>
          </p:cNvPr>
          <p:cNvSpPr>
            <a:spLocks noGrp="1"/>
          </p:cNvSpPr>
          <p:nvPr>
            <p:ph type="title"/>
          </p:nvPr>
        </p:nvSpPr>
        <p:spPr>
          <a:xfrm>
            <a:off x="437322" y="2862470"/>
            <a:ext cx="11317356" cy="566530"/>
          </a:xfrm>
        </p:spPr>
        <p:txBody>
          <a:bodyPr anchor="ctr">
            <a:noAutofit/>
          </a:bodyPr>
          <a:lstStyle/>
          <a:p>
            <a:r>
              <a:rPr lang="en-US" sz="4000" dirty="0"/>
              <a:t>Chapter 3</a:t>
            </a:r>
          </a:p>
        </p:txBody>
      </p:sp>
      <p:sp>
        <p:nvSpPr>
          <p:cNvPr id="6" name="Text Placeholder 5">
            <a:extLst>
              <a:ext uri="{FF2B5EF4-FFF2-40B4-BE49-F238E27FC236}">
                <a16:creationId xmlns:a16="http://schemas.microsoft.com/office/drawing/2014/main" id="{AEBE5FCF-1E22-48F5-A8A2-ACEB5457FC8E}"/>
              </a:ext>
            </a:extLst>
          </p:cNvPr>
          <p:cNvSpPr>
            <a:spLocks noGrp="1"/>
          </p:cNvSpPr>
          <p:nvPr>
            <p:ph type="body" sz="quarter" idx="11"/>
          </p:nvPr>
        </p:nvSpPr>
        <p:spPr>
          <a:xfrm>
            <a:off x="450851" y="3429000"/>
            <a:ext cx="11317816" cy="477838"/>
          </a:xfrm>
        </p:spPr>
        <p:txBody>
          <a:bodyPr anchor="ctr">
            <a:noAutofit/>
          </a:bodyPr>
          <a:lstStyle/>
          <a:p>
            <a:r>
              <a:rPr lang="en-US" sz="3200" dirty="0"/>
              <a:t>The Invasions of the Americas</a:t>
            </a:r>
          </a:p>
        </p:txBody>
      </p:sp>
    </p:spTree>
    <p:extLst>
      <p:ext uri="{BB962C8B-B14F-4D97-AF65-F5344CB8AC3E}">
        <p14:creationId xmlns:p14="http://schemas.microsoft.com/office/powerpoint/2010/main" val="4002878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pPr algn="l"/>
            <a:r>
              <a:rPr lang="en-US" dirty="0">
                <a:solidFill>
                  <a:schemeClr val="bg1"/>
                </a:solidFill>
              </a:rPr>
              <a:t>1</a:t>
            </a:r>
          </a:p>
        </p:txBody>
      </p:sp>
      <p:sp>
        <p:nvSpPr>
          <p:cNvPr id="7" name="Title 6"/>
          <p:cNvSpPr>
            <a:spLocks noGrp="1"/>
          </p:cNvSpPr>
          <p:nvPr>
            <p:ph type="title"/>
          </p:nvPr>
        </p:nvSpPr>
        <p:spPr/>
        <p:txBody>
          <a:bodyPr>
            <a:normAutofit fontScale="90000"/>
          </a:bodyPr>
          <a:lstStyle/>
          <a:p>
            <a:pPr algn="l"/>
            <a:r>
              <a:rPr lang="en-US" dirty="0">
                <a:solidFill>
                  <a:schemeClr val="bg1"/>
                </a:solidFill>
              </a:rPr>
              <a:t>2</a:t>
            </a:r>
          </a:p>
        </p:txBody>
      </p:sp>
      <p:pic>
        <p:nvPicPr>
          <p:cNvPr id="2" name="Picture 1" descr="A map of Canada depicts the type of indigenous peoples and some of the explorers along with the year. The various groups of indigenous peoples are as follows. Inuit peoples occupied in Baffin Islands, Victoria Island, Banks Island, Greenland, Alaska, and Nunavut. Dene group of people occupied the border of Canada and Alaska. Iynu people are occupied in Manitoba. Algonquian peoples occupy the southern borders of Ontario and Quebec. Some of the explorers are Sir Martin Frobisher of England from 1567 to 1578; John Cabot of Italy from 1497; Jacques Cartier from France from 1534; Henry Hudson from England from 16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1092" y="866589"/>
            <a:ext cx="7009816" cy="5124823"/>
          </a:xfrm>
          <a:prstGeom prst="rect">
            <a:avLst/>
          </a:prstGeom>
        </p:spPr>
      </p:pic>
    </p:spTree>
    <p:extLst>
      <p:ext uri="{BB962C8B-B14F-4D97-AF65-F5344CB8AC3E}">
        <p14:creationId xmlns:p14="http://schemas.microsoft.com/office/powerpoint/2010/main" val="2720757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75"/>
            <a:ext cx="12192000" cy="369332"/>
          </a:xfrm>
        </p:spPr>
        <p:txBody>
          <a:bodyPr/>
          <a:lstStyle/>
          <a:p>
            <a:r>
              <a:rPr lang="en-US" dirty="0"/>
              <a:t>Map 3.1 TO diagram, 1472.</a:t>
            </a:r>
          </a:p>
        </p:txBody>
      </p:sp>
      <p:pic>
        <p:nvPicPr>
          <p:cNvPr id="2" name="Picture 1" descr="A diagram of a circle is divided into three sections. The first division is labeled Mare Ocean V M, the second division is labeled Asia Sem, third division is labeled Mare magnum fuse and is further divided into two sections, Europa Lafeth and Africa Cham." title="Map 3.1 TO diagram, 147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958" y="984400"/>
            <a:ext cx="5380084" cy="4889200"/>
          </a:xfrm>
          <a:prstGeom prst="rect">
            <a:avLst/>
          </a:prstGeom>
        </p:spPr>
      </p:pic>
    </p:spTree>
    <p:extLst>
      <p:ext uri="{BB962C8B-B14F-4D97-AF65-F5344CB8AC3E}">
        <p14:creationId xmlns:p14="http://schemas.microsoft.com/office/powerpoint/2010/main" val="4051135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75"/>
            <a:ext cx="12192000" cy="369332"/>
          </a:xfrm>
        </p:spPr>
        <p:txBody>
          <a:bodyPr/>
          <a:lstStyle/>
          <a:p>
            <a:r>
              <a:rPr lang="de-DE" dirty="0"/>
              <a:t>Map 3.2 Weider Woldan Map, 1485.</a:t>
            </a:r>
          </a:p>
        </p:txBody>
      </p:sp>
      <p:pic>
        <p:nvPicPr>
          <p:cNvPr id="2" name="Picture 1" descr="A map plots a single landmass and depicts the following regions. Asia followed by their regions is in the northeast. Europa followed by their regions is in the northwest. Africa followed by their regions is in the southwest. The continents and their regions are surrounded by oceans." title="Map 3.2 Weider Woldan Map, 148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8497" y="873952"/>
            <a:ext cx="5115007" cy="5110097"/>
          </a:xfrm>
          <a:prstGeom prst="rect">
            <a:avLst/>
          </a:prstGeom>
        </p:spPr>
      </p:pic>
    </p:spTree>
    <p:extLst>
      <p:ext uri="{BB962C8B-B14F-4D97-AF65-F5344CB8AC3E}">
        <p14:creationId xmlns:p14="http://schemas.microsoft.com/office/powerpoint/2010/main" val="3265743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l"/>
            <a:r>
              <a:rPr lang="en-US" sz="1800" i="0" u="none" strike="noStrike" kern="1200" baseline="0" dirty="0">
                <a:ea typeface="+mn-ea"/>
                <a:cs typeface="+mn-cs"/>
              </a:rPr>
              <a:t>Image of the altar in the Cathedral of Seville.</a:t>
            </a:r>
            <a:endParaRPr lang="en-US" dirty="0"/>
          </a:p>
        </p:txBody>
      </p:sp>
      <p:sp>
        <p:nvSpPr>
          <p:cNvPr id="6" name="Text Placeholder 5"/>
          <p:cNvSpPr>
            <a:spLocks noGrp="1"/>
          </p:cNvSpPr>
          <p:nvPr>
            <p:ph type="body" sz="quarter" idx="4294967295"/>
          </p:nvPr>
        </p:nvSpPr>
        <p:spPr>
          <a:xfrm>
            <a:off x="874713" y="1152525"/>
            <a:ext cx="11317287" cy="477838"/>
          </a:xfrm>
          <a:prstGeom prst="rect">
            <a:avLst/>
          </a:prstGeom>
        </p:spPr>
        <p:txBody>
          <a:bodyPr/>
          <a:lstStyle/>
          <a:p>
            <a:pPr algn="l"/>
            <a:r>
              <a:rPr lang="en-US" dirty="0">
                <a:solidFill>
                  <a:schemeClr val="bg1"/>
                </a:solidFill>
              </a:rPr>
              <a:t>1</a:t>
            </a:r>
          </a:p>
        </p:txBody>
      </p:sp>
      <p:pic>
        <p:nvPicPr>
          <p:cNvPr id="2" name="Picture 1" descr="The exterior view of an altar called an upper surface in the Cathedral of Seville in Spain. The view shows the altar vertically high and constructed with many figures out of gold." title="This image of the altar in the Cathedral of Sevill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4374" y="972352"/>
            <a:ext cx="7363252" cy="4913297"/>
          </a:xfrm>
          <a:prstGeom prst="rect">
            <a:avLst/>
          </a:prstGeom>
        </p:spPr>
      </p:pic>
    </p:spTree>
    <p:extLst>
      <p:ext uri="{BB962C8B-B14F-4D97-AF65-F5344CB8AC3E}">
        <p14:creationId xmlns:p14="http://schemas.microsoft.com/office/powerpoint/2010/main" val="4252050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l"/>
            <a:r>
              <a:rPr lang="en-US" dirty="0">
                <a:solidFill>
                  <a:schemeClr val="bg1"/>
                </a:solidFill>
              </a:rPr>
              <a:t>A copper etching by Theodor de </a:t>
            </a:r>
            <a:r>
              <a:rPr lang="en-US" dirty="0" err="1">
                <a:solidFill>
                  <a:schemeClr val="bg1"/>
                </a:solidFill>
              </a:rPr>
              <a:t>Bry</a:t>
            </a:r>
            <a:r>
              <a:rPr lang="en-US" dirty="0">
                <a:solidFill>
                  <a:schemeClr val="bg1"/>
                </a:solidFill>
              </a:rPr>
              <a:t>.</a:t>
            </a:r>
          </a:p>
        </p:txBody>
      </p:sp>
      <p:sp>
        <p:nvSpPr>
          <p:cNvPr id="6" name="Text Placeholder 5"/>
          <p:cNvSpPr>
            <a:spLocks noGrp="1"/>
          </p:cNvSpPr>
          <p:nvPr>
            <p:ph type="body" sz="quarter" idx="4294967295"/>
          </p:nvPr>
        </p:nvSpPr>
        <p:spPr>
          <a:xfrm>
            <a:off x="874713" y="1152525"/>
            <a:ext cx="11317287" cy="477838"/>
          </a:xfrm>
          <a:prstGeom prst="rect">
            <a:avLst/>
          </a:prstGeom>
        </p:spPr>
        <p:txBody>
          <a:bodyPr/>
          <a:lstStyle/>
          <a:p>
            <a:pPr algn="l"/>
            <a:r>
              <a:rPr lang="en-US" dirty="0">
                <a:solidFill>
                  <a:schemeClr val="bg1"/>
                </a:solidFill>
              </a:rPr>
              <a:t>1</a:t>
            </a:r>
          </a:p>
        </p:txBody>
      </p:sp>
      <p:pic>
        <p:nvPicPr>
          <p:cNvPr id="2" name="Picture 1" descr="A drawing of a copper etching by Theodor de Bry. It shows the head of many people hung in ropes and many people killed cruelly." title="A copper etching by Theodor de Bry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2177" y="893271"/>
            <a:ext cx="6207647" cy="5071458"/>
          </a:xfrm>
          <a:prstGeom prst="rect">
            <a:avLst/>
          </a:prstGeom>
        </p:spPr>
      </p:pic>
    </p:spTree>
    <p:extLst>
      <p:ext uri="{BB962C8B-B14F-4D97-AF65-F5344CB8AC3E}">
        <p14:creationId xmlns:p14="http://schemas.microsoft.com/office/powerpoint/2010/main" val="1124713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l"/>
            <a:r>
              <a:rPr lang="en-US" dirty="0">
                <a:solidFill>
                  <a:schemeClr val="bg1"/>
                </a:solidFill>
              </a:rPr>
              <a:t>Inuk artist Jennie Williams photographs Inuit in Nain, Labrador.</a:t>
            </a:r>
          </a:p>
        </p:txBody>
      </p:sp>
      <p:sp>
        <p:nvSpPr>
          <p:cNvPr id="6" name="Text Placeholder 5"/>
          <p:cNvSpPr>
            <a:spLocks noGrp="1"/>
          </p:cNvSpPr>
          <p:nvPr>
            <p:ph type="body" sz="quarter" idx="4294967295"/>
          </p:nvPr>
        </p:nvSpPr>
        <p:spPr>
          <a:xfrm>
            <a:off x="874713" y="1152525"/>
            <a:ext cx="11317287" cy="477838"/>
          </a:xfrm>
          <a:prstGeom prst="rect">
            <a:avLst/>
          </a:prstGeom>
        </p:spPr>
        <p:txBody>
          <a:bodyPr/>
          <a:lstStyle/>
          <a:p>
            <a:pPr algn="l"/>
            <a:r>
              <a:rPr lang="en-US" dirty="0">
                <a:solidFill>
                  <a:schemeClr val="bg1"/>
                </a:solidFill>
              </a:rPr>
              <a:t>1</a:t>
            </a:r>
          </a:p>
        </p:txBody>
      </p:sp>
      <p:pic>
        <p:nvPicPr>
          <p:cNvPr id="3" name="Picture 2" descr="Old Christmas day celebration of Nalujuk night of kids greeting each other and a person dressed-up as Nalujuit in Labrador. This was taken by the Inuk artist Williams." title="Inuk artist Jennie Williams photographs Inuit in Nain, Labrador.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9681" y="883100"/>
            <a:ext cx="8032638" cy="5091801"/>
          </a:xfrm>
          <a:prstGeom prst="rect">
            <a:avLst/>
          </a:prstGeom>
        </p:spPr>
      </p:pic>
    </p:spTree>
    <p:extLst>
      <p:ext uri="{BB962C8B-B14F-4D97-AF65-F5344CB8AC3E}">
        <p14:creationId xmlns:p14="http://schemas.microsoft.com/office/powerpoint/2010/main" val="1405150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856E0A-46F7-47B5-BF15-6A1C34E841A6}"/>
              </a:ext>
            </a:extLst>
          </p:cNvPr>
          <p:cNvSpPr>
            <a:spLocks noGrp="1"/>
          </p:cNvSpPr>
          <p:nvPr>
            <p:ph type="title"/>
          </p:nvPr>
        </p:nvSpPr>
        <p:spPr>
          <a:xfrm>
            <a:off x="0" y="-75"/>
            <a:ext cx="12192000" cy="369332"/>
          </a:xfrm>
        </p:spPr>
        <p:txBody>
          <a:bodyPr/>
          <a:lstStyle/>
          <a:p>
            <a:r>
              <a:rPr lang="en-US" dirty="0"/>
              <a:t>Map 3.3 Indigenous Peoples in and near what will become Canada at time of first contact with Europeans.</a:t>
            </a:r>
          </a:p>
        </p:txBody>
      </p:sp>
      <p:pic>
        <p:nvPicPr>
          <p:cNvPr id="2" name="Picture 1" descr="A map of Canada depicts the indigenous people at the time of first contact with Europeans and their respective languages. Inuktitut is spoken by Inuit of Nunavut, Inuvialuit, Inuit, Inuit of Nunavik, Inuit of Nunatsiavut. Ne-dene is spoken by Dene, Gwich’in, Tr’ondek Hwech’in, Tutchone, Interior Tlinglit, Kaska Dena, Dene Dhaa, Denesoline, Tsuu T’ina, Sekani. Algonquian is spoken by Innu, Iynu, Mi’kmaq, Wuastukwiuk, Passamaquoddy, Penobscot, Omamiwinini, Odaawa, Wendat, Ojibwa, Omushkegowack, Oji-Cree, Muchkegowuk, Siksika, Kainaa, and Piikani. Iroquoian is spoken by Mahican, Kanienkehaka, Onyota’aka, Onondaga, Guyohkonyo, Onondowaga, Tionnontate, and Chonnantor. Lakoda language is spoken by Lakoda, Plains Cree, and Plains Ojibwa. Kutenai is spoken by Ktunaxa. Salishan language is spoken by Ktunaxa lake, Okanagan, Thompson, Lillooet, Skwxwumesh, and Tsilhquot’in. Wakashan is spoken by Wet’suwet’en, Kwakwaka’wakw, Ko’moks, Hul’q’umi’num, Mustimuhwan, Ditidaht, and Songhees. Tsimshiannic is spoken by Nisga’a, Gitxsan, and Tsimshian. Xaat Kil is spoken by Xaada and Haisla. Lingit is spoken by Tagish, Tlingit, Interior Tlingit, Tahltan, and Tsesaut. Some of the other native American peoples are Osaakii, Menomini, Mesquakie, Hoocaagra, Irenweewa, Boodwaadmii, Eriehronon, and Beothuk." title="Map 3.3 Indigenous Peoples in and near what will become Canada at time of first contact with Europea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3354" y="665762"/>
            <a:ext cx="8265292" cy="5526476"/>
          </a:xfrm>
          <a:prstGeom prst="rect">
            <a:avLst/>
          </a:prstGeom>
        </p:spPr>
      </p:pic>
    </p:spTree>
    <p:extLst>
      <p:ext uri="{BB962C8B-B14F-4D97-AF65-F5344CB8AC3E}">
        <p14:creationId xmlns:p14="http://schemas.microsoft.com/office/powerpoint/2010/main" val="4102584548"/>
      </p:ext>
    </p:extLst>
  </p:cSld>
  <p:clrMapOvr>
    <a:masterClrMapping/>
  </p:clrMapOvr>
</p:sld>
</file>

<file path=ppt/theme/theme1.xml><?xml version="1.0" encoding="utf-8"?>
<a:theme xmlns:a="http://schemas.openxmlformats.org/drawingml/2006/main" name="Text Content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UP US HE Widescreen Template 3.0 (TH).pptx" id="{F2E09951-9F62-46AC-ADB5-6800DB9C73A8}" vid="{7309D0D7-CE15-4349-8FBC-20083FC55B9B}"/>
    </a:ext>
  </a:extLst>
</a:theme>
</file>

<file path=ppt/theme/theme2.xml><?xml version="1.0" encoding="utf-8"?>
<a:theme xmlns:a="http://schemas.openxmlformats.org/drawingml/2006/main" name="Figure-Only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UP US HE Widescreen Template 3.0 (TH).pptx" id="{F2E09951-9F62-46AC-ADB5-6800DB9C73A8}" vid="{B3C02E53-441A-4B4C-8A79-43D4B20A18F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34735E286A8A478CDABE780C9EC78F" ma:contentTypeVersion="13" ma:contentTypeDescription="Create a new document." ma:contentTypeScope="" ma:versionID="9b8825675e62d57985c81b74d5b14a7f">
  <xsd:schema xmlns:xsd="http://www.w3.org/2001/XMLSchema" xmlns:xs="http://www.w3.org/2001/XMLSchema" xmlns:p="http://schemas.microsoft.com/office/2006/metadata/properties" xmlns:ns3="fd39d560-5c7d-4158-98a0-f420f8fdebce" xmlns:ns4="a6c716b4-9090-4de7-aadc-2aa5f812ad24" targetNamespace="http://schemas.microsoft.com/office/2006/metadata/properties" ma:root="true" ma:fieldsID="bdbc9fd47a72f6438c4442bb9222e145" ns3:_="" ns4:_="">
    <xsd:import namespace="fd39d560-5c7d-4158-98a0-f420f8fdebce"/>
    <xsd:import namespace="a6c716b4-9090-4de7-aadc-2aa5f812ad2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39d560-5c7d-4158-98a0-f420f8fdeb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c716b4-9090-4de7-aadc-2aa5f812ad2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56919D-3723-464B-9967-427A087CBD61}">
  <ds:schemaRefs>
    <ds:schemaRef ds:uri="http://purl.org/dc/elements/1.1/"/>
    <ds:schemaRef ds:uri="http://purl.org/dc/terms/"/>
    <ds:schemaRef ds:uri="http://schemas.openxmlformats.org/package/2006/metadata/core-properties"/>
    <ds:schemaRef ds:uri="a6c716b4-9090-4de7-aadc-2aa5f812ad24"/>
    <ds:schemaRef ds:uri="http://purl.org/dc/dcmitype/"/>
    <ds:schemaRef ds:uri="http://schemas.microsoft.com/office/infopath/2007/PartnerControls"/>
    <ds:schemaRef ds:uri="http://schemas.microsoft.com/office/2006/documentManagement/types"/>
    <ds:schemaRef ds:uri="fd39d560-5c7d-4158-98a0-f420f8fdebc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7E307B2A-FA70-43CE-A010-B3D8154DEA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39d560-5c7d-4158-98a0-f420f8fdebce"/>
    <ds:schemaRef ds:uri="a6c716b4-9090-4de7-aadc-2aa5f812ad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57C1AB-C2BF-4446-AECB-681D578552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OUP US HE Widescreen Template 3.0 (TH)</Template>
  <TotalTime>680</TotalTime>
  <Words>618</Words>
  <Application>Microsoft Office PowerPoint</Application>
  <PresentationFormat>Widescreen</PresentationFormat>
  <Paragraphs>36</Paragraphs>
  <Slides>10</Slides>
  <Notes>8</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10</vt:i4>
      </vt:variant>
    </vt:vector>
  </HeadingPairs>
  <TitlesOfParts>
    <vt:vector size="14" baseType="lpstr">
      <vt:lpstr>Arial</vt:lpstr>
      <vt:lpstr>Calibri</vt:lpstr>
      <vt:lpstr>Text Content Templates</vt:lpstr>
      <vt:lpstr>Figure-Only Templates</vt:lpstr>
      <vt:lpstr>Indigenous Peoples within Canada A Concise History, Fifth Edition</vt:lpstr>
      <vt:lpstr>Chapter 3</vt:lpstr>
      <vt:lpstr>2</vt:lpstr>
      <vt:lpstr>Map 3.1 TO diagram, 1472.</vt:lpstr>
      <vt:lpstr>Map 3.2 Weider Woldan Map, 1485.</vt:lpstr>
      <vt:lpstr>Image of the altar in the Cathedral of Seville.</vt:lpstr>
      <vt:lpstr>A copper etching by Theodor de Bry.</vt:lpstr>
      <vt:lpstr>Inuk artist Jennie Williams photographs Inuit in Nain, Labrador.</vt:lpstr>
      <vt:lpstr>Map 3.3 Indigenous Peoples in and near what will become Canada at time of first contact with Europeans.</vt:lpstr>
      <vt:lpstr>A depiction of fishing in Kimmirut, Nunavut, by Inuk artist Tim Pitsiulak (1967–2016).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Interplay: The Process of Interpersonal Communication</dc:title>
  <dc:creator>Madhan</dc:creator>
  <cp:lastModifiedBy>Lauren Thompson</cp:lastModifiedBy>
  <cp:revision>60</cp:revision>
  <dcterms:created xsi:type="dcterms:W3CDTF">2021-08-06T07:29:57Z</dcterms:created>
  <dcterms:modified xsi:type="dcterms:W3CDTF">2022-12-09T21:18:39Z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9f61502-7731-4690-a118-333634878cc9_Enabled">
    <vt:lpwstr>true</vt:lpwstr>
  </property>
  <property fmtid="{D5CDD505-2E9C-101B-9397-08002B2CF9AE}" pid="3" name="MSIP_Label_89f61502-7731-4690-a118-333634878cc9_SetDate">
    <vt:lpwstr>2020-04-27T21:10:48Z</vt:lpwstr>
  </property>
  <property fmtid="{D5CDD505-2E9C-101B-9397-08002B2CF9AE}" pid="4" name="MSIP_Label_89f61502-7731-4690-a118-333634878cc9_Method">
    <vt:lpwstr>Standard</vt:lpwstr>
  </property>
  <property fmtid="{D5CDD505-2E9C-101B-9397-08002B2CF9AE}" pid="5" name="MSIP_Label_89f61502-7731-4690-a118-333634878cc9_Name">
    <vt:lpwstr>Internal</vt:lpwstr>
  </property>
  <property fmtid="{D5CDD505-2E9C-101B-9397-08002B2CF9AE}" pid="6" name="MSIP_Label_89f61502-7731-4690-a118-333634878cc9_SiteId">
    <vt:lpwstr>91761b62-4c45-43f5-9f0e-be8ad9b551ff</vt:lpwstr>
  </property>
  <property fmtid="{D5CDD505-2E9C-101B-9397-08002B2CF9AE}" pid="7" name="MSIP_Label_89f61502-7731-4690-a118-333634878cc9_ActionId">
    <vt:lpwstr>69912cf1-8f32-4f1f-9ade-00009ae8a75a</vt:lpwstr>
  </property>
  <property fmtid="{D5CDD505-2E9C-101B-9397-08002B2CF9AE}" pid="8" name="MSIP_Label_89f61502-7731-4690-a118-333634878cc9_ContentBits">
    <vt:lpwstr>0</vt:lpwstr>
  </property>
  <property fmtid="{D5CDD505-2E9C-101B-9397-08002B2CF9AE}" pid="9" name="ContentTypeId">
    <vt:lpwstr>0x0101006034735E286A8A478CDABE780C9EC78F</vt:lpwstr>
  </property>
</Properties>
</file>