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14"/>
  </p:notesMasterIdLst>
  <p:handoutMasterIdLst>
    <p:handoutMasterId r:id="rId15"/>
  </p:handoutMasterIdLst>
  <p:sldIdLst>
    <p:sldId id="261" r:id="rId6"/>
    <p:sldId id="270" r:id="rId7"/>
    <p:sldId id="274" r:id="rId8"/>
    <p:sldId id="271" r:id="rId9"/>
    <p:sldId id="281" r:id="rId10"/>
    <p:sldId id="277" r:id="rId11"/>
    <p:sldId id="282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7CF68-B5E6-4A3B-ADA3-98A05BEA9775}" v="12" dt="2023-03-15T19:26:45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02" autoAdjust="0"/>
  </p:normalViewPr>
  <p:slideViewPr>
    <p:cSldViewPr snapToGrid="0" snapToObjects="1">
      <p:cViewPr varScale="1">
        <p:scale>
          <a:sx n="67" d="100"/>
          <a:sy n="67" d="100"/>
        </p:scale>
        <p:origin x="568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mann@northeastern.edu" userId="S::urn:spo:guest#e.mann@northeastern.edu::" providerId="AD" clId="Web-{32DB36DC-5FDB-ABB1-0641-7A331944A7DC}"/>
    <pc:docChg chg="modSld">
      <pc:chgData name="e.mann@northeastern.edu" userId="S::urn:spo:guest#e.mann@northeastern.edu::" providerId="AD" clId="Web-{32DB36DC-5FDB-ABB1-0641-7A331944A7DC}" dt="2023-03-03T19:45:13.971" v="16" actId="20577"/>
      <pc:docMkLst>
        <pc:docMk/>
      </pc:docMkLst>
      <pc:sldChg chg="modSp">
        <pc:chgData name="e.mann@northeastern.edu" userId="S::urn:spo:guest#e.mann@northeastern.edu::" providerId="AD" clId="Web-{32DB36DC-5FDB-ABB1-0641-7A331944A7DC}" dt="2023-03-03T19:44:37.297" v="11" actId="20577"/>
        <pc:sldMkLst>
          <pc:docMk/>
          <pc:sldMk cId="3521927992" sldId="280"/>
        </pc:sldMkLst>
        <pc:spChg chg="mod">
          <ac:chgData name="e.mann@northeastern.edu" userId="S::urn:spo:guest#e.mann@northeastern.edu::" providerId="AD" clId="Web-{32DB36DC-5FDB-ABB1-0641-7A331944A7DC}" dt="2023-03-03T19:44:37.297" v="11" actId="20577"/>
          <ac:spMkLst>
            <pc:docMk/>
            <pc:sldMk cId="3521927992" sldId="280"/>
            <ac:spMk id="7" creationId="{8173B247-3460-E1E3-5694-668CA19E41AC}"/>
          </ac:spMkLst>
        </pc:spChg>
      </pc:sldChg>
      <pc:sldChg chg="modSp">
        <pc:chgData name="e.mann@northeastern.edu" userId="S::urn:spo:guest#e.mann@northeastern.edu::" providerId="AD" clId="Web-{32DB36DC-5FDB-ABB1-0641-7A331944A7DC}" dt="2023-03-03T19:44:32.468" v="6" actId="20577"/>
        <pc:sldMkLst>
          <pc:docMk/>
          <pc:sldMk cId="3634454208" sldId="281"/>
        </pc:sldMkLst>
        <pc:spChg chg="mod">
          <ac:chgData name="e.mann@northeastern.edu" userId="S::urn:spo:guest#e.mann@northeastern.edu::" providerId="AD" clId="Web-{32DB36DC-5FDB-ABB1-0641-7A331944A7DC}" dt="2023-03-03T19:44:32.468" v="6" actId="20577"/>
          <ac:spMkLst>
            <pc:docMk/>
            <pc:sldMk cId="3634454208" sldId="281"/>
            <ac:spMk id="8" creationId="{C7ADA68D-7DE7-7F67-C95E-73B6F7085E18}"/>
          </ac:spMkLst>
        </pc:spChg>
      </pc:sldChg>
      <pc:sldChg chg="modSp">
        <pc:chgData name="e.mann@northeastern.edu" userId="S::urn:spo:guest#e.mann@northeastern.edu::" providerId="AD" clId="Web-{32DB36DC-5FDB-ABB1-0641-7A331944A7DC}" dt="2023-03-03T19:45:13.971" v="16" actId="20577"/>
        <pc:sldMkLst>
          <pc:docMk/>
          <pc:sldMk cId="1544304635" sldId="282"/>
        </pc:sldMkLst>
        <pc:spChg chg="mod">
          <ac:chgData name="e.mann@northeastern.edu" userId="S::urn:spo:guest#e.mann@northeastern.edu::" providerId="AD" clId="Web-{32DB36DC-5FDB-ABB1-0641-7A331944A7DC}" dt="2023-03-03T19:45:13.971" v="16" actId="20577"/>
          <ac:spMkLst>
            <pc:docMk/>
            <pc:sldMk cId="1544304635" sldId="282"/>
            <ac:spMk id="3" creationId="{1D0EC749-9E02-A75E-22F2-9FAF394E0EDD}"/>
          </ac:spMkLst>
        </pc:spChg>
      </pc:sldChg>
    </pc:docChg>
  </pc:docChgLst>
  <pc:docChgLst>
    <pc:chgData name="Grace Howard" userId="c2f57ac2-0fac-4280-be8a-12241698f878" providerId="ADAL" clId="{B147CF68-B5E6-4A3B-ADA3-98A05BEA9775}"/>
    <pc:docChg chg="custSel delSld modSld">
      <pc:chgData name="Grace Howard" userId="c2f57ac2-0fac-4280-be8a-12241698f878" providerId="ADAL" clId="{B147CF68-B5E6-4A3B-ADA3-98A05BEA9775}" dt="2023-03-15T19:27:04.079" v="190" actId="1076"/>
      <pc:docMkLst>
        <pc:docMk/>
      </pc:docMkLst>
      <pc:sldChg chg="modSp mod">
        <pc:chgData name="Grace Howard" userId="c2f57ac2-0fac-4280-be8a-12241698f878" providerId="ADAL" clId="{B147CF68-B5E6-4A3B-ADA3-98A05BEA9775}" dt="2023-03-15T19:12:37.001" v="25" actId="20577"/>
        <pc:sldMkLst>
          <pc:docMk/>
          <pc:sldMk cId="2820496012" sldId="261"/>
        </pc:sldMkLst>
        <pc:spChg chg="mod">
          <ac:chgData name="Grace Howard" userId="c2f57ac2-0fac-4280-be8a-12241698f878" providerId="ADAL" clId="{B147CF68-B5E6-4A3B-ADA3-98A05BEA9775}" dt="2023-03-15T19:12:37.001" v="25" actId="20577"/>
          <ac:spMkLst>
            <pc:docMk/>
            <pc:sldMk cId="2820496012" sldId="261"/>
            <ac:spMk id="2" creationId="{00000000-0000-0000-0000-000000000000}"/>
          </ac:spMkLst>
        </pc:spChg>
      </pc:sldChg>
      <pc:sldChg chg="addSp delSp modSp mod">
        <pc:chgData name="Grace Howard" userId="c2f57ac2-0fac-4280-be8a-12241698f878" providerId="ADAL" clId="{B147CF68-B5E6-4A3B-ADA3-98A05BEA9775}" dt="2023-03-15T19:22:00.462" v="77" actId="14100"/>
        <pc:sldMkLst>
          <pc:docMk/>
          <pc:sldMk cId="729111920" sldId="270"/>
        </pc:sldMkLst>
        <pc:spChg chg="mod">
          <ac:chgData name="Grace Howard" userId="c2f57ac2-0fac-4280-be8a-12241698f878" providerId="ADAL" clId="{B147CF68-B5E6-4A3B-ADA3-98A05BEA9775}" dt="2023-03-15T19:12:26.315" v="1" actId="20577"/>
          <ac:spMkLst>
            <pc:docMk/>
            <pc:sldMk cId="729111920" sldId="270"/>
            <ac:spMk id="2" creationId="{00000000-0000-0000-0000-000000000000}"/>
          </ac:spMkLst>
        </pc:spChg>
        <pc:spChg chg="del mod">
          <ac:chgData name="Grace Howard" userId="c2f57ac2-0fac-4280-be8a-12241698f878" providerId="ADAL" clId="{B147CF68-B5E6-4A3B-ADA3-98A05BEA9775}" dt="2023-03-15T19:19:49.217" v="51"/>
          <ac:spMkLst>
            <pc:docMk/>
            <pc:sldMk cId="729111920" sldId="270"/>
            <ac:spMk id="3" creationId="{00000000-0000-0000-0000-000000000000}"/>
          </ac:spMkLst>
        </pc:spChg>
        <pc:spChg chg="add mod">
          <ac:chgData name="Grace Howard" userId="c2f57ac2-0fac-4280-be8a-12241698f878" providerId="ADAL" clId="{B147CF68-B5E6-4A3B-ADA3-98A05BEA9775}" dt="2023-03-15T19:22:00.462" v="77" actId="14100"/>
          <ac:spMkLst>
            <pc:docMk/>
            <pc:sldMk cId="729111920" sldId="270"/>
            <ac:spMk id="6" creationId="{4E1C662B-9610-3F8B-3E56-82FB3D36B917}"/>
          </ac:spMkLst>
        </pc:spChg>
        <pc:picChg chg="add mod">
          <ac:chgData name="Grace Howard" userId="c2f57ac2-0fac-4280-be8a-12241698f878" providerId="ADAL" clId="{B147CF68-B5E6-4A3B-ADA3-98A05BEA9775}" dt="2023-03-15T19:21:42.251" v="74" actId="1037"/>
          <ac:picMkLst>
            <pc:docMk/>
            <pc:sldMk cId="729111920" sldId="270"/>
            <ac:picMk id="5" creationId="{624BCFBC-D26C-0381-A18B-F153BC907DBF}"/>
          </ac:picMkLst>
        </pc:picChg>
      </pc:sldChg>
      <pc:sldChg chg="addSp delSp modSp mod">
        <pc:chgData name="Grace Howard" userId="c2f57ac2-0fac-4280-be8a-12241698f878" providerId="ADAL" clId="{B147CF68-B5E6-4A3B-ADA3-98A05BEA9775}" dt="2023-03-15T19:24:04.240" v="105" actId="1036"/>
        <pc:sldMkLst>
          <pc:docMk/>
          <pc:sldMk cId="2666009052" sldId="271"/>
        </pc:sldMkLst>
        <pc:spChg chg="mod">
          <ac:chgData name="Grace Howard" userId="c2f57ac2-0fac-4280-be8a-12241698f878" providerId="ADAL" clId="{B147CF68-B5E6-4A3B-ADA3-98A05BEA9775}" dt="2023-03-15T19:12:56.364" v="32" actId="20577"/>
          <ac:spMkLst>
            <pc:docMk/>
            <pc:sldMk cId="2666009052" sldId="271"/>
            <ac:spMk id="2" creationId="{00000000-0000-0000-0000-000000000000}"/>
          </ac:spMkLst>
        </pc:spChg>
        <pc:spChg chg="mod">
          <ac:chgData name="Grace Howard" userId="c2f57ac2-0fac-4280-be8a-12241698f878" providerId="ADAL" clId="{B147CF68-B5E6-4A3B-ADA3-98A05BEA9775}" dt="2023-03-15T19:12:48.535" v="28" actId="20577"/>
          <ac:spMkLst>
            <pc:docMk/>
            <pc:sldMk cId="2666009052" sldId="271"/>
            <ac:spMk id="3" creationId="{00000000-0000-0000-0000-000000000000}"/>
          </ac:spMkLst>
        </pc:spChg>
        <pc:spChg chg="add mod">
          <ac:chgData name="Grace Howard" userId="c2f57ac2-0fac-4280-be8a-12241698f878" providerId="ADAL" clId="{B147CF68-B5E6-4A3B-ADA3-98A05BEA9775}" dt="2023-03-15T19:23:33.755" v="97" actId="1076"/>
          <ac:spMkLst>
            <pc:docMk/>
            <pc:sldMk cId="2666009052" sldId="271"/>
            <ac:spMk id="6" creationId="{8386AC1A-2D63-6A32-6C43-42B61F19F308}"/>
          </ac:spMkLst>
        </pc:spChg>
        <pc:spChg chg="del mod">
          <ac:chgData name="Grace Howard" userId="c2f57ac2-0fac-4280-be8a-12241698f878" providerId="ADAL" clId="{B147CF68-B5E6-4A3B-ADA3-98A05BEA9775}" dt="2023-03-15T19:12:57.304" v="34"/>
          <ac:spMkLst>
            <pc:docMk/>
            <pc:sldMk cId="2666009052" sldId="271"/>
            <ac:spMk id="7" creationId="{A0D9E6A3-A6D9-8102-C01F-E9726B6911F3}"/>
          </ac:spMkLst>
        </pc:spChg>
        <pc:graphicFrameChg chg="del">
          <ac:chgData name="Grace Howard" userId="c2f57ac2-0fac-4280-be8a-12241698f878" providerId="ADAL" clId="{B147CF68-B5E6-4A3B-ADA3-98A05BEA9775}" dt="2023-03-15T19:12:50.036" v="29" actId="478"/>
          <ac:graphicFrameMkLst>
            <pc:docMk/>
            <pc:sldMk cId="2666009052" sldId="271"/>
            <ac:graphicFrameMk id="6" creationId="{5A51E611-9AA4-5B53-C2E0-EF45D63E3AB2}"/>
          </ac:graphicFrameMkLst>
        </pc:graphicFrameChg>
        <pc:picChg chg="add mod">
          <ac:chgData name="Grace Howard" userId="c2f57ac2-0fac-4280-be8a-12241698f878" providerId="ADAL" clId="{B147CF68-B5E6-4A3B-ADA3-98A05BEA9775}" dt="2023-03-15T19:24:04.240" v="105" actId="1036"/>
          <ac:picMkLst>
            <pc:docMk/>
            <pc:sldMk cId="2666009052" sldId="271"/>
            <ac:picMk id="5" creationId="{41031C5A-557E-99A3-F85B-C92DBEDA467E}"/>
          </ac:picMkLst>
        </pc:picChg>
      </pc:sldChg>
      <pc:sldChg chg="addSp modSp mod">
        <pc:chgData name="Grace Howard" userId="c2f57ac2-0fac-4280-be8a-12241698f878" providerId="ADAL" clId="{B147CF68-B5E6-4A3B-ADA3-98A05BEA9775}" dt="2023-03-15T19:22:51.446" v="88" actId="14100"/>
        <pc:sldMkLst>
          <pc:docMk/>
          <pc:sldMk cId="1460686451" sldId="274"/>
        </pc:sldMkLst>
        <pc:spChg chg="mod">
          <ac:chgData name="Grace Howard" userId="c2f57ac2-0fac-4280-be8a-12241698f878" providerId="ADAL" clId="{B147CF68-B5E6-4A3B-ADA3-98A05BEA9775}" dt="2023-03-15T19:12:42.469" v="26" actId="20577"/>
          <ac:spMkLst>
            <pc:docMk/>
            <pc:sldMk cId="1460686451" sldId="274"/>
            <ac:spMk id="2" creationId="{00000000-0000-0000-0000-000000000000}"/>
          </ac:spMkLst>
        </pc:spChg>
        <pc:spChg chg="mod">
          <ac:chgData name="Grace Howard" userId="c2f57ac2-0fac-4280-be8a-12241698f878" providerId="ADAL" clId="{B147CF68-B5E6-4A3B-ADA3-98A05BEA9775}" dt="2023-03-15T19:22:42.704" v="86" actId="1076"/>
          <ac:spMkLst>
            <pc:docMk/>
            <pc:sldMk cId="1460686451" sldId="274"/>
            <ac:spMk id="3" creationId="{00000000-0000-0000-0000-000000000000}"/>
          </ac:spMkLst>
        </pc:spChg>
        <pc:picChg chg="add mod">
          <ac:chgData name="Grace Howard" userId="c2f57ac2-0fac-4280-be8a-12241698f878" providerId="ADAL" clId="{B147CF68-B5E6-4A3B-ADA3-98A05BEA9775}" dt="2023-03-15T19:22:51.446" v="88" actId="14100"/>
          <ac:picMkLst>
            <pc:docMk/>
            <pc:sldMk cId="1460686451" sldId="274"/>
            <ac:picMk id="5" creationId="{4E5D4881-6D45-C0B0-8138-686A979A16FE}"/>
          </ac:picMkLst>
        </pc:picChg>
      </pc:sldChg>
      <pc:sldChg chg="addSp modSp mod">
        <pc:chgData name="Grace Howard" userId="c2f57ac2-0fac-4280-be8a-12241698f878" providerId="ADAL" clId="{B147CF68-B5E6-4A3B-ADA3-98A05BEA9775}" dt="2023-03-15T19:27:04.079" v="190" actId="1076"/>
        <pc:sldMkLst>
          <pc:docMk/>
          <pc:sldMk cId="532646328" sldId="275"/>
        </pc:sldMkLst>
        <pc:spChg chg="mod">
          <ac:chgData name="Grace Howard" userId="c2f57ac2-0fac-4280-be8a-12241698f878" providerId="ADAL" clId="{B147CF68-B5E6-4A3B-ADA3-98A05BEA9775}" dt="2023-03-15T19:13:34.875" v="50" actId="20577"/>
          <ac:spMkLst>
            <pc:docMk/>
            <pc:sldMk cId="532646328" sldId="275"/>
            <ac:spMk id="2" creationId="{00000000-0000-0000-0000-000000000000}"/>
          </ac:spMkLst>
        </pc:spChg>
        <pc:spChg chg="mod">
          <ac:chgData name="Grace Howard" userId="c2f57ac2-0fac-4280-be8a-12241698f878" providerId="ADAL" clId="{B147CF68-B5E6-4A3B-ADA3-98A05BEA9775}" dt="2023-03-15T19:13:33.345" v="49" actId="27636"/>
          <ac:spMkLst>
            <pc:docMk/>
            <pc:sldMk cId="532646328" sldId="275"/>
            <ac:spMk id="3" creationId="{00000000-0000-0000-0000-000000000000}"/>
          </ac:spMkLst>
        </pc:spChg>
        <pc:spChg chg="add mod">
          <ac:chgData name="Grace Howard" userId="c2f57ac2-0fac-4280-be8a-12241698f878" providerId="ADAL" clId="{B147CF68-B5E6-4A3B-ADA3-98A05BEA9775}" dt="2023-03-15T19:27:04.079" v="190" actId="1076"/>
          <ac:spMkLst>
            <pc:docMk/>
            <pc:sldMk cId="532646328" sldId="275"/>
            <ac:spMk id="6" creationId="{7EAE0C2B-1FD1-CB67-567D-A5DA4AD0D856}"/>
          </ac:spMkLst>
        </pc:spChg>
        <pc:picChg chg="add mod">
          <ac:chgData name="Grace Howard" userId="c2f57ac2-0fac-4280-be8a-12241698f878" providerId="ADAL" clId="{B147CF68-B5E6-4A3B-ADA3-98A05BEA9775}" dt="2023-03-15T19:26:59.582" v="189" actId="1035"/>
          <ac:picMkLst>
            <pc:docMk/>
            <pc:sldMk cId="532646328" sldId="275"/>
            <ac:picMk id="5" creationId="{85FBBFF6-D0D9-7566-5688-28BEAC1F7CBD}"/>
          </ac:picMkLst>
        </pc:picChg>
      </pc:sldChg>
      <pc:sldChg chg="addSp delSp modSp mod">
        <pc:chgData name="Grace Howard" userId="c2f57ac2-0fac-4280-be8a-12241698f878" providerId="ADAL" clId="{B147CF68-B5E6-4A3B-ADA3-98A05BEA9775}" dt="2023-03-15T19:25:38.631" v="162" actId="1037"/>
        <pc:sldMkLst>
          <pc:docMk/>
          <pc:sldMk cId="1285965761" sldId="277"/>
        </pc:sldMkLst>
        <pc:spChg chg="mod">
          <ac:chgData name="Grace Howard" userId="c2f57ac2-0fac-4280-be8a-12241698f878" providerId="ADAL" clId="{B147CF68-B5E6-4A3B-ADA3-98A05BEA9775}" dt="2023-03-15T19:13:24.439" v="42" actId="20577"/>
          <ac:spMkLst>
            <pc:docMk/>
            <pc:sldMk cId="1285965761" sldId="277"/>
            <ac:spMk id="2" creationId="{00000000-0000-0000-0000-000000000000}"/>
          </ac:spMkLst>
        </pc:spChg>
        <pc:spChg chg="del mod">
          <ac:chgData name="Grace Howard" userId="c2f57ac2-0fac-4280-be8a-12241698f878" providerId="ADAL" clId="{B147CF68-B5E6-4A3B-ADA3-98A05BEA9775}" dt="2023-03-15T19:13:25.310" v="44"/>
          <ac:spMkLst>
            <pc:docMk/>
            <pc:sldMk cId="1285965761" sldId="277"/>
            <ac:spMk id="3" creationId="{6F1F5BDD-EFFD-4432-21B1-A6B0B300993D}"/>
          </ac:spMkLst>
        </pc:spChg>
        <pc:spChg chg="add mod">
          <ac:chgData name="Grace Howard" userId="c2f57ac2-0fac-4280-be8a-12241698f878" providerId="ADAL" clId="{B147CF68-B5E6-4A3B-ADA3-98A05BEA9775}" dt="2023-03-15T19:25:38.631" v="162" actId="1037"/>
          <ac:spMkLst>
            <pc:docMk/>
            <pc:sldMk cId="1285965761" sldId="277"/>
            <ac:spMk id="5" creationId="{683F102E-3952-3A21-122A-460EDD550815}"/>
          </ac:spMkLst>
        </pc:spChg>
        <pc:picChg chg="add mod">
          <ac:chgData name="Grace Howard" userId="c2f57ac2-0fac-4280-be8a-12241698f878" providerId="ADAL" clId="{B147CF68-B5E6-4A3B-ADA3-98A05BEA9775}" dt="2023-03-15T19:25:13.049" v="130" actId="1076"/>
          <ac:picMkLst>
            <pc:docMk/>
            <pc:sldMk cId="1285965761" sldId="277"/>
            <ac:picMk id="4" creationId="{4BB0F968-11EE-DFB3-FD44-21EC4271E993}"/>
          </ac:picMkLst>
        </pc:picChg>
      </pc:sldChg>
      <pc:sldChg chg="addSp delSp modSp del mod">
        <pc:chgData name="Grace Howard" userId="c2f57ac2-0fac-4280-be8a-12241698f878" providerId="ADAL" clId="{B147CF68-B5E6-4A3B-ADA3-98A05BEA9775}" dt="2023-03-15T19:13:15.100" v="37" actId="2696"/>
        <pc:sldMkLst>
          <pc:docMk/>
          <pc:sldMk cId="3521927992" sldId="280"/>
        </pc:sldMkLst>
        <pc:spChg chg="mod">
          <ac:chgData name="Grace Howard" userId="c2f57ac2-0fac-4280-be8a-12241698f878" providerId="ADAL" clId="{B147CF68-B5E6-4A3B-ADA3-98A05BEA9775}" dt="2023-03-15T19:12:59.354" v="35" actId="20577"/>
          <ac:spMkLst>
            <pc:docMk/>
            <pc:sldMk cId="3521927992" sldId="280"/>
            <ac:spMk id="2" creationId="{00000000-0000-0000-0000-000000000000}"/>
          </ac:spMkLst>
        </pc:spChg>
        <pc:spChg chg="add mod">
          <ac:chgData name="Grace Howard" userId="c2f57ac2-0fac-4280-be8a-12241698f878" providerId="ADAL" clId="{B147CF68-B5E6-4A3B-ADA3-98A05BEA9775}" dt="2023-03-15T19:13:00.648" v="36" actId="478"/>
          <ac:spMkLst>
            <pc:docMk/>
            <pc:sldMk cId="3521927992" sldId="280"/>
            <ac:spMk id="4" creationId="{FFF27E1F-429E-E9FB-24BD-24AF8C1C5113}"/>
          </ac:spMkLst>
        </pc:spChg>
        <pc:picChg chg="del">
          <ac:chgData name="Grace Howard" userId="c2f57ac2-0fac-4280-be8a-12241698f878" providerId="ADAL" clId="{B147CF68-B5E6-4A3B-ADA3-98A05BEA9775}" dt="2023-03-15T19:13:00.648" v="36" actId="478"/>
          <ac:picMkLst>
            <pc:docMk/>
            <pc:sldMk cId="3521927992" sldId="280"/>
            <ac:picMk id="6" creationId="{78D6C576-3E7A-1A2B-5A7C-DCD220C1B058}"/>
          </ac:picMkLst>
        </pc:picChg>
      </pc:sldChg>
      <pc:sldChg chg="addSp modSp mod">
        <pc:chgData name="Grace Howard" userId="c2f57ac2-0fac-4280-be8a-12241698f878" providerId="ADAL" clId="{B147CF68-B5E6-4A3B-ADA3-98A05BEA9775}" dt="2023-03-15T19:24:54.631" v="123" actId="1076"/>
        <pc:sldMkLst>
          <pc:docMk/>
          <pc:sldMk cId="3634454208" sldId="281"/>
        </pc:sldMkLst>
        <pc:spChg chg="mod">
          <ac:chgData name="Grace Howard" userId="c2f57ac2-0fac-4280-be8a-12241698f878" providerId="ADAL" clId="{B147CF68-B5E6-4A3B-ADA3-98A05BEA9775}" dt="2023-03-15T19:13:20.079" v="40" actId="20577"/>
          <ac:spMkLst>
            <pc:docMk/>
            <pc:sldMk cId="3634454208" sldId="281"/>
            <ac:spMk id="2" creationId="{00000000-0000-0000-0000-000000000000}"/>
          </ac:spMkLst>
        </pc:spChg>
        <pc:spChg chg="mod">
          <ac:chgData name="Grace Howard" userId="c2f57ac2-0fac-4280-be8a-12241698f878" providerId="ADAL" clId="{B147CF68-B5E6-4A3B-ADA3-98A05BEA9775}" dt="2023-03-15T19:24:36.806" v="115" actId="1076"/>
          <ac:spMkLst>
            <pc:docMk/>
            <pc:sldMk cId="3634454208" sldId="281"/>
            <ac:spMk id="8" creationId="{C7ADA68D-7DE7-7F67-C95E-73B6F7085E18}"/>
          </ac:spMkLst>
        </pc:spChg>
        <pc:picChg chg="add mod">
          <ac:chgData name="Grace Howard" userId="c2f57ac2-0fac-4280-be8a-12241698f878" providerId="ADAL" clId="{B147CF68-B5E6-4A3B-ADA3-98A05BEA9775}" dt="2023-03-15T19:24:41.839" v="117" actId="1076"/>
          <ac:picMkLst>
            <pc:docMk/>
            <pc:sldMk cId="3634454208" sldId="281"/>
            <ac:picMk id="4" creationId="{899FF56A-300E-36E3-C277-0093E8AAE3B7}"/>
          </ac:picMkLst>
        </pc:picChg>
        <pc:picChg chg="add mod">
          <ac:chgData name="Grace Howard" userId="c2f57ac2-0fac-4280-be8a-12241698f878" providerId="ADAL" clId="{B147CF68-B5E6-4A3B-ADA3-98A05BEA9775}" dt="2023-03-15T19:24:54.631" v="123" actId="1076"/>
          <ac:picMkLst>
            <pc:docMk/>
            <pc:sldMk cId="3634454208" sldId="281"/>
            <ac:picMk id="6" creationId="{AA69AE3A-8D76-B957-D056-460E1FF33C21}"/>
          </ac:picMkLst>
        </pc:picChg>
      </pc:sldChg>
      <pc:sldChg chg="addSp modSp mod">
        <pc:chgData name="Grace Howard" userId="c2f57ac2-0fac-4280-be8a-12241698f878" providerId="ADAL" clId="{B147CF68-B5E6-4A3B-ADA3-98A05BEA9775}" dt="2023-03-15T19:26:10.097" v="175" actId="1037"/>
        <pc:sldMkLst>
          <pc:docMk/>
          <pc:sldMk cId="1544304635" sldId="282"/>
        </pc:sldMkLst>
        <pc:spChg chg="mod">
          <ac:chgData name="Grace Howard" userId="c2f57ac2-0fac-4280-be8a-12241698f878" providerId="ADAL" clId="{B147CF68-B5E6-4A3B-ADA3-98A05BEA9775}" dt="2023-03-15T19:13:29.957" v="47" actId="20577"/>
          <ac:spMkLst>
            <pc:docMk/>
            <pc:sldMk cId="1544304635" sldId="282"/>
            <ac:spMk id="2" creationId="{658866A3-F0D0-52B5-0B00-73F1FF5A0934}"/>
          </ac:spMkLst>
        </pc:spChg>
        <pc:spChg chg="mod">
          <ac:chgData name="Grace Howard" userId="c2f57ac2-0fac-4280-be8a-12241698f878" providerId="ADAL" clId="{B147CF68-B5E6-4A3B-ADA3-98A05BEA9775}" dt="2023-03-15T19:25:57.354" v="167" actId="1076"/>
          <ac:spMkLst>
            <pc:docMk/>
            <pc:sldMk cId="1544304635" sldId="282"/>
            <ac:spMk id="3" creationId="{1D0EC749-9E02-A75E-22F2-9FAF394E0EDD}"/>
          </ac:spMkLst>
        </pc:spChg>
        <pc:picChg chg="add mod">
          <ac:chgData name="Grace Howard" userId="c2f57ac2-0fac-4280-be8a-12241698f878" providerId="ADAL" clId="{B147CF68-B5E6-4A3B-ADA3-98A05BEA9775}" dt="2023-03-15T19:26:10.097" v="175" actId="1037"/>
          <ac:picMkLst>
            <pc:docMk/>
            <pc:sldMk cId="1544304635" sldId="282"/>
            <ac:picMk id="5" creationId="{6235B540-B26A-E263-C18C-81038C08F6B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0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45" y="3145735"/>
            <a:ext cx="11317356" cy="566530"/>
          </a:xfrm>
        </p:spPr>
        <p:txBody>
          <a:bodyPr>
            <a:normAutofit fontScale="90000"/>
          </a:bodyPr>
          <a:lstStyle/>
          <a:p>
            <a:r>
              <a:rPr lang="en-US" i="0" dirty="0"/>
              <a:t>Chapter 1: Components of an Artwork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624BCFBC-D26C-0381-A18B-F153BC907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0006" y="1181100"/>
            <a:ext cx="4534837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1C662B-9610-3F8B-3E56-82FB3D36B917}"/>
              </a:ext>
            </a:extLst>
          </p:cNvPr>
          <p:cNvSpPr txBox="1"/>
          <p:nvPr/>
        </p:nvSpPr>
        <p:spPr>
          <a:xfrm>
            <a:off x="2486025" y="6010275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1-1.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Anna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Anthropy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Dys4ia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(2012), video game. © Anna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Anthropy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1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09637" y="6005139"/>
            <a:ext cx="10372725" cy="70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1-5.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Vanessa Beecroft,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vb35 performance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(1998), Solomon R. Guggenheim Museum, New York, NY. vb35.377.ms. Courtesy of the artist, © 2014 Vanessa Beecroft, photo by Mario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Sorrenti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women in garments&#10;&#10;Description automatically generated with medium confidence">
            <a:extLst>
              <a:ext uri="{FF2B5EF4-FFF2-40B4-BE49-F238E27FC236}">
                <a16:creationId xmlns:a16="http://schemas.microsoft.com/office/drawing/2014/main" id="{4E5D4881-6D45-C0B0-8138-686A979A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86" y="576842"/>
            <a:ext cx="7463152" cy="52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8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145161" cy="4525963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endParaRPr lang="en-US" sz="3400" dirty="0">
              <a:solidFill>
                <a:srgbClr val="202729"/>
              </a:solidFill>
            </a:endParaRP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b="1" i="0" u="none" strike="noStrike" dirty="0">
              <a:solidFill>
                <a:srgbClr val="202729"/>
              </a:solidFill>
              <a:effectLst/>
            </a:endParaRPr>
          </a:p>
        </p:txBody>
      </p:sp>
      <p:pic>
        <p:nvPicPr>
          <p:cNvPr id="5" name="Picture 4" descr="A picture containing wall, person, indoor, standing&#10;&#10;Description automatically generated">
            <a:extLst>
              <a:ext uri="{FF2B5EF4-FFF2-40B4-BE49-F238E27FC236}">
                <a16:creationId xmlns:a16="http://schemas.microsoft.com/office/drawing/2014/main" id="{41031C5A-557E-99A3-F85B-C92DBEDA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332" y="535526"/>
            <a:ext cx="8137336" cy="5452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6AC1A-2D63-6A32-6C43-42B61F19F308}"/>
              </a:ext>
            </a:extLst>
          </p:cNvPr>
          <p:cNvSpPr txBox="1"/>
          <p:nvPr/>
        </p:nvSpPr>
        <p:spPr>
          <a:xfrm>
            <a:off x="1933575" y="6019800"/>
            <a:ext cx="875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1-8.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Suryodarmo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Exergie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—Butter Dance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(2000), performance, 20 minutes. Courtesy of the artist.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0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ADA68D-7DE7-7F67-C95E-73B6F7085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6110287"/>
            <a:ext cx="10229850" cy="5810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1-9.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Nancy Paterson,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Stock Market Skirt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(1998), fabric, monitors, step motors, computer script, dimensions variable. © Nancy Paterson.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99FF56A-300E-36E3-C277-0093E8AA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666749"/>
            <a:ext cx="7258050" cy="5443538"/>
          </a:xfrm>
          <a:prstGeom prst="rect">
            <a:avLst/>
          </a:prstGeom>
        </p:spPr>
      </p:pic>
      <p:pic>
        <p:nvPicPr>
          <p:cNvPr id="6" name="Picture 5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AA69AE3A-8D76-B957-D056-460E1FF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373" y="454477"/>
            <a:ext cx="3749802" cy="56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5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b="0" dirty="0"/>
          </a:p>
        </p:txBody>
      </p:sp>
      <p:pic>
        <p:nvPicPr>
          <p:cNvPr id="4" name="Picture 3" descr="A picture containing road, outdoor, blue&#10;&#10;Description automatically generated">
            <a:extLst>
              <a:ext uri="{FF2B5EF4-FFF2-40B4-BE49-F238E27FC236}">
                <a16:creationId xmlns:a16="http://schemas.microsoft.com/office/drawing/2014/main" id="{4BB0F968-11EE-DFB3-FD44-21EC4271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585787"/>
            <a:ext cx="8529638" cy="5686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3F102E-3952-3A21-122A-460EDD550815}"/>
              </a:ext>
            </a:extLst>
          </p:cNvPr>
          <p:cNvSpPr txBox="1"/>
          <p:nvPr/>
        </p:nvSpPr>
        <p:spPr>
          <a:xfrm>
            <a:off x="942975" y="6262687"/>
            <a:ext cx="1082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1-10.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Jesse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Sugarmann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Build Excitement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(2013), production still, dimensions variable. © Jesse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Sugarmann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66A3-F0D0-52B5-0B00-73F1FF5A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EC749-9E02-A75E-22F2-9FAF394E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6248401"/>
            <a:ext cx="10525125" cy="6095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1-16.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Kyle Cooper,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Dawn of the Dead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opening titles (2004), motion graphics, 2:30 minutes. Courtesy of Universal Studios Licensing LLC.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6235B540-B26A-E263-C18C-81038C08F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69" y="954881"/>
            <a:ext cx="11664355" cy="49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0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person, outdoor, way&#10;&#10;Description automatically generated">
            <a:extLst>
              <a:ext uri="{FF2B5EF4-FFF2-40B4-BE49-F238E27FC236}">
                <a16:creationId xmlns:a16="http://schemas.microsoft.com/office/drawing/2014/main" id="{85FBBFF6-D0D9-7566-5688-28BEAC1F7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07" y="531406"/>
            <a:ext cx="8468393" cy="5718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E0C2B-1FD1-CB67-567D-A5DA4AD0D856}"/>
              </a:ext>
            </a:extLst>
          </p:cNvPr>
          <p:cNvSpPr txBox="1"/>
          <p:nvPr/>
        </p:nvSpPr>
        <p:spPr>
          <a:xfrm>
            <a:off x="695325" y="6250394"/>
            <a:ext cx="1080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1-17.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Allora and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Calzadilla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Chalk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(2002), documentary still, dimensions variable. Courtesy of the artists. © Allora and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Calzadilla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6328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27C0F8513E1438170837C4DB89E39" ma:contentTypeVersion="16" ma:contentTypeDescription="Create a new document." ma:contentTypeScope="" ma:versionID="763a8e75b94d599aaa05d3172d9602c2">
  <xsd:schema xmlns:xsd="http://www.w3.org/2001/XMLSchema" xmlns:xs="http://www.w3.org/2001/XMLSchema" xmlns:p="http://schemas.microsoft.com/office/2006/metadata/properties" xmlns:ns2="e269f332-699b-429f-9c5d-cabb3517b61c" xmlns:ns3="a3f51eb1-cb43-4a96-9558-668e4029db5e" targetNamespace="http://schemas.microsoft.com/office/2006/metadata/properties" ma:root="true" ma:fieldsID="15f4efb91e96728c7d466571e18e6439" ns2:_="" ns3:_="">
    <xsd:import namespace="e269f332-699b-429f-9c5d-cabb3517b61c"/>
    <xsd:import namespace="a3f51eb1-cb43-4a96-9558-668e4029db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9f332-699b-429f-9c5d-cabb3517b6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f217fd5-6bb5-4de3-bf71-ef5eb62cb5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51eb1-cb43-4a96-9558-668e4029db5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14c2444-4142-4f5b-8a09-68b549e2f600}" ma:internalName="TaxCatchAll" ma:showField="CatchAllData" ma:web="a3f51eb1-cb43-4a96-9558-668e4029db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f51eb1-cb43-4a96-9558-668e4029db5e" xsi:nil="true"/>
    <lcf76f155ced4ddcb4097134ff3c332f xmlns="e269f332-699b-429f-9c5d-cabb3517b61c">
      <Terms xmlns="http://schemas.microsoft.com/office/infopath/2007/PartnerControls"/>
    </lcf76f155ced4ddcb4097134ff3c332f>
    <SharedWithUsers xmlns="a3f51eb1-cb43-4a96-9558-668e4029db5e">
      <UserInfo>
        <DisplayName>Upper-Level Content (ULC) Members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ED60D2A-65A4-48F9-9328-542BB1BFA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69f332-699b-429f-9c5d-cabb3517b61c"/>
    <ds:schemaRef ds:uri="a3f51eb1-cb43-4a96-9558-668e4029db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6919D-3723-464B-9967-427A087CBD6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39d560-5c7d-4158-98a0-f420f8fdebce"/>
    <ds:schemaRef ds:uri="http://purl.org/dc/terms/"/>
    <ds:schemaRef ds:uri="http://schemas.openxmlformats.org/package/2006/metadata/core-properties"/>
    <ds:schemaRef ds:uri="a6c716b4-9090-4de7-aadc-2aa5f812ad24"/>
    <ds:schemaRef ds:uri="http://www.w3.org/XML/1998/namespace"/>
    <ds:schemaRef ds:uri="http://purl.org/dc/dcmitype/"/>
    <ds:schemaRef ds:uri="a3f51eb1-cb43-4a96-9558-668e4029db5e"/>
    <ds:schemaRef ds:uri="e269f332-699b-429f-9c5d-cabb3517b6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2020-05-05</Template>
  <TotalTime>554</TotalTime>
  <Words>203</Words>
  <Application>Microsoft Office PowerPoint</Application>
  <PresentationFormat>Widescreen</PresentationFormat>
  <Paragraphs>10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Text Content Templates</vt:lpstr>
      <vt:lpstr>Figure-Only Templates</vt:lpstr>
      <vt:lpstr>Chapter 1: Components of an Artwork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Oxford University Press</dc:creator>
  <cp:lastModifiedBy>HOWARD, Grace</cp:lastModifiedBy>
  <cp:revision>20</cp:revision>
  <dcterms:created xsi:type="dcterms:W3CDTF">2021-01-21T20:31:29Z</dcterms:created>
  <dcterms:modified xsi:type="dcterms:W3CDTF">2023-03-15T19:27:06Z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0x0101001BA27C0F8513E1438170837C4DB89E39</vt:lpwstr>
  </property>
</Properties>
</file>