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75" r:id="rId5"/>
  </p:sldMasterIdLst>
  <p:notesMasterIdLst>
    <p:notesMasterId r:id="rId18"/>
  </p:notesMasterIdLst>
  <p:handoutMasterIdLst>
    <p:handoutMasterId r:id="rId19"/>
  </p:handoutMasterIdLst>
  <p:sldIdLst>
    <p:sldId id="261" r:id="rId6"/>
    <p:sldId id="270" r:id="rId7"/>
    <p:sldId id="274" r:id="rId8"/>
    <p:sldId id="271" r:id="rId9"/>
    <p:sldId id="281" r:id="rId10"/>
    <p:sldId id="277" r:id="rId11"/>
    <p:sldId id="282" r:id="rId12"/>
    <p:sldId id="275" r:id="rId13"/>
    <p:sldId id="285" r:id="rId14"/>
    <p:sldId id="284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47"/>
    <a:srgbClr val="014478"/>
    <a:srgbClr val="001B47"/>
    <a:srgbClr val="1F497D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1E592A-2A77-4EB9-8CD3-CA070D207AAC}" v="18" dt="2023-03-15T19:35:40.1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02" autoAdjust="0"/>
  </p:normalViewPr>
  <p:slideViewPr>
    <p:cSldViewPr snapToGrid="0" snapToObjects="1">
      <p:cViewPr varScale="1">
        <p:scale>
          <a:sx n="67" d="100"/>
          <a:sy n="67" d="100"/>
        </p:scale>
        <p:origin x="568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1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Howard" userId="c2f57ac2-0fac-4280-be8a-12241698f878" providerId="ADAL" clId="{B21E592A-2A77-4EB9-8CD3-CA070D207AAC}"/>
    <pc:docChg chg="undo custSel addSld delSld modSld">
      <pc:chgData name="Grace Howard" userId="c2f57ac2-0fac-4280-be8a-12241698f878" providerId="ADAL" clId="{B21E592A-2A77-4EB9-8CD3-CA070D207AAC}" dt="2023-03-15T19:35:44.507" v="224" actId="1076"/>
      <pc:docMkLst>
        <pc:docMk/>
      </pc:docMkLst>
      <pc:sldChg chg="modSp mod">
        <pc:chgData name="Grace Howard" userId="c2f57ac2-0fac-4280-be8a-12241698f878" providerId="ADAL" clId="{B21E592A-2A77-4EB9-8CD3-CA070D207AAC}" dt="2023-03-15T19:28:34.886" v="16" actId="20577"/>
        <pc:sldMkLst>
          <pc:docMk/>
          <pc:sldMk cId="2820496012" sldId="261"/>
        </pc:sldMkLst>
        <pc:spChg chg="mod">
          <ac:chgData name="Grace Howard" userId="c2f57ac2-0fac-4280-be8a-12241698f878" providerId="ADAL" clId="{B21E592A-2A77-4EB9-8CD3-CA070D207AAC}" dt="2023-03-15T19:28:34.886" v="16" actId="20577"/>
          <ac:spMkLst>
            <pc:docMk/>
            <pc:sldMk cId="2820496012" sldId="261"/>
            <ac:spMk id="2" creationId="{00000000-0000-0000-0000-000000000000}"/>
          </ac:spMkLst>
        </pc:spChg>
      </pc:sldChg>
      <pc:sldChg chg="addSp modSp mod">
        <pc:chgData name="Grace Howard" userId="c2f57ac2-0fac-4280-be8a-12241698f878" providerId="ADAL" clId="{B21E592A-2A77-4EB9-8CD3-CA070D207AAC}" dt="2023-03-15T19:29:13.712" v="26" actId="1076"/>
        <pc:sldMkLst>
          <pc:docMk/>
          <pc:sldMk cId="729111920" sldId="270"/>
        </pc:sldMkLst>
        <pc:spChg chg="mod">
          <ac:chgData name="Grace Howard" userId="c2f57ac2-0fac-4280-be8a-12241698f878" providerId="ADAL" clId="{B21E592A-2A77-4EB9-8CD3-CA070D207AAC}" dt="2023-03-15T19:29:01.035" v="21" actId="1076"/>
          <ac:spMkLst>
            <pc:docMk/>
            <pc:sldMk cId="729111920" sldId="270"/>
            <ac:spMk id="3" creationId="{00000000-0000-0000-0000-000000000000}"/>
          </ac:spMkLst>
        </pc:spChg>
        <pc:picChg chg="add mod">
          <ac:chgData name="Grace Howard" userId="c2f57ac2-0fac-4280-be8a-12241698f878" providerId="ADAL" clId="{B21E592A-2A77-4EB9-8CD3-CA070D207AAC}" dt="2023-03-15T19:29:13.712" v="26" actId="1076"/>
          <ac:picMkLst>
            <pc:docMk/>
            <pc:sldMk cId="729111920" sldId="270"/>
            <ac:picMk id="5" creationId="{82ACB136-AA5B-CA96-3E76-BD49C04C393D}"/>
          </ac:picMkLst>
        </pc:picChg>
      </pc:sldChg>
      <pc:sldChg chg="addSp modSp mod">
        <pc:chgData name="Grace Howard" userId="c2f57ac2-0fac-4280-be8a-12241698f878" providerId="ADAL" clId="{B21E592A-2A77-4EB9-8CD3-CA070D207AAC}" dt="2023-03-15T19:30:30.869" v="53" actId="1076"/>
        <pc:sldMkLst>
          <pc:docMk/>
          <pc:sldMk cId="2666009052" sldId="271"/>
        </pc:sldMkLst>
        <pc:spChg chg="add mod">
          <ac:chgData name="Grace Howard" userId="c2f57ac2-0fac-4280-be8a-12241698f878" providerId="ADAL" clId="{B21E592A-2A77-4EB9-8CD3-CA070D207AAC}" dt="2023-03-15T19:30:30.869" v="53" actId="1076"/>
          <ac:spMkLst>
            <pc:docMk/>
            <pc:sldMk cId="2666009052" sldId="271"/>
            <ac:spMk id="6" creationId="{A44AF991-1AB7-FAB4-2BE0-6008EA4C1114}"/>
          </ac:spMkLst>
        </pc:spChg>
        <pc:picChg chg="add mod">
          <ac:chgData name="Grace Howard" userId="c2f57ac2-0fac-4280-be8a-12241698f878" providerId="ADAL" clId="{B21E592A-2A77-4EB9-8CD3-CA070D207AAC}" dt="2023-03-15T19:30:17.095" v="49" actId="14100"/>
          <ac:picMkLst>
            <pc:docMk/>
            <pc:sldMk cId="2666009052" sldId="271"/>
            <ac:picMk id="5" creationId="{B3B1747A-66CB-3582-6984-E66CBA65FA6C}"/>
          </ac:picMkLst>
        </pc:picChg>
      </pc:sldChg>
      <pc:sldChg chg="addSp modSp mod">
        <pc:chgData name="Grace Howard" userId="c2f57ac2-0fac-4280-be8a-12241698f878" providerId="ADAL" clId="{B21E592A-2A77-4EB9-8CD3-CA070D207AAC}" dt="2023-03-15T19:29:45.778" v="40" actId="1036"/>
        <pc:sldMkLst>
          <pc:docMk/>
          <pc:sldMk cId="1460686451" sldId="274"/>
        </pc:sldMkLst>
        <pc:spChg chg="mod">
          <ac:chgData name="Grace Howard" userId="c2f57ac2-0fac-4280-be8a-12241698f878" providerId="ADAL" clId="{B21E592A-2A77-4EB9-8CD3-CA070D207AAC}" dt="2023-03-15T19:29:29.600" v="30" actId="1076"/>
          <ac:spMkLst>
            <pc:docMk/>
            <pc:sldMk cId="1460686451" sldId="274"/>
            <ac:spMk id="3" creationId="{00000000-0000-0000-0000-000000000000}"/>
          </ac:spMkLst>
        </pc:spChg>
        <pc:picChg chg="add mod">
          <ac:chgData name="Grace Howard" userId="c2f57ac2-0fac-4280-be8a-12241698f878" providerId="ADAL" clId="{B21E592A-2A77-4EB9-8CD3-CA070D207AAC}" dt="2023-03-15T19:29:45.778" v="40" actId="1036"/>
          <ac:picMkLst>
            <pc:docMk/>
            <pc:sldMk cId="1460686451" sldId="274"/>
            <ac:picMk id="5" creationId="{08A5EF3D-293D-1AD8-36D5-A6A6F81B1A36}"/>
          </ac:picMkLst>
        </pc:picChg>
      </pc:sldChg>
      <pc:sldChg chg="addSp modSp mod">
        <pc:chgData name="Grace Howard" userId="c2f57ac2-0fac-4280-be8a-12241698f878" providerId="ADAL" clId="{B21E592A-2A77-4EB9-8CD3-CA070D207AAC}" dt="2023-03-15T19:33:14.105" v="128" actId="1038"/>
        <pc:sldMkLst>
          <pc:docMk/>
          <pc:sldMk cId="532646328" sldId="275"/>
        </pc:sldMkLst>
        <pc:spChg chg="add mod">
          <ac:chgData name="Grace Howard" userId="c2f57ac2-0fac-4280-be8a-12241698f878" providerId="ADAL" clId="{B21E592A-2A77-4EB9-8CD3-CA070D207AAC}" dt="2023-03-15T19:33:14.105" v="128" actId="1038"/>
          <ac:spMkLst>
            <pc:docMk/>
            <pc:sldMk cId="532646328" sldId="275"/>
            <ac:spMk id="6" creationId="{B21C851D-7AC1-A9BE-8891-77A7F8222E61}"/>
          </ac:spMkLst>
        </pc:spChg>
        <pc:picChg chg="add mod">
          <ac:chgData name="Grace Howard" userId="c2f57ac2-0fac-4280-be8a-12241698f878" providerId="ADAL" clId="{B21E592A-2A77-4EB9-8CD3-CA070D207AAC}" dt="2023-03-15T19:32:44.667" v="91" actId="1076"/>
          <ac:picMkLst>
            <pc:docMk/>
            <pc:sldMk cId="532646328" sldId="275"/>
            <ac:picMk id="5" creationId="{BD12E68C-0464-38E9-9CA3-3F2AB591A6F6}"/>
          </ac:picMkLst>
        </pc:picChg>
      </pc:sldChg>
      <pc:sldChg chg="addSp modSp mod">
        <pc:chgData name="Grace Howard" userId="c2f57ac2-0fac-4280-be8a-12241698f878" providerId="ADAL" clId="{B21E592A-2A77-4EB9-8CD3-CA070D207AAC}" dt="2023-03-15T19:31:48.634" v="75" actId="1076"/>
        <pc:sldMkLst>
          <pc:docMk/>
          <pc:sldMk cId="1285965761" sldId="277"/>
        </pc:sldMkLst>
        <pc:spChg chg="add mod">
          <ac:chgData name="Grace Howard" userId="c2f57ac2-0fac-4280-be8a-12241698f878" providerId="ADAL" clId="{B21E592A-2A77-4EB9-8CD3-CA070D207AAC}" dt="2023-03-15T19:31:48.634" v="75" actId="1076"/>
          <ac:spMkLst>
            <pc:docMk/>
            <pc:sldMk cId="1285965761" sldId="277"/>
            <ac:spMk id="5" creationId="{7B361321-A0A7-E60D-B78B-8237B2704B26}"/>
          </ac:spMkLst>
        </pc:spChg>
        <pc:picChg chg="add mod">
          <ac:chgData name="Grace Howard" userId="c2f57ac2-0fac-4280-be8a-12241698f878" providerId="ADAL" clId="{B21E592A-2A77-4EB9-8CD3-CA070D207AAC}" dt="2023-03-15T19:31:32.378" v="72" actId="1076"/>
          <ac:picMkLst>
            <pc:docMk/>
            <pc:sldMk cId="1285965761" sldId="277"/>
            <ac:picMk id="4" creationId="{C785757E-FB52-A58A-5DFD-371D2EE4CB9E}"/>
          </ac:picMkLst>
        </pc:picChg>
      </pc:sldChg>
      <pc:sldChg chg="addSp modSp mod">
        <pc:chgData name="Grace Howard" userId="c2f57ac2-0fac-4280-be8a-12241698f878" providerId="ADAL" clId="{B21E592A-2A77-4EB9-8CD3-CA070D207AAC}" dt="2023-03-15T19:31:04.902" v="64" actId="1036"/>
        <pc:sldMkLst>
          <pc:docMk/>
          <pc:sldMk cId="3634454208" sldId="281"/>
        </pc:sldMkLst>
        <pc:spChg chg="mod">
          <ac:chgData name="Grace Howard" userId="c2f57ac2-0fac-4280-be8a-12241698f878" providerId="ADAL" clId="{B21E592A-2A77-4EB9-8CD3-CA070D207AAC}" dt="2023-03-15T19:30:52.446" v="58" actId="1076"/>
          <ac:spMkLst>
            <pc:docMk/>
            <pc:sldMk cId="3634454208" sldId="281"/>
            <ac:spMk id="8" creationId="{C7ADA68D-7DE7-7F67-C95E-73B6F7085E18}"/>
          </ac:spMkLst>
        </pc:spChg>
        <pc:picChg chg="add mod">
          <ac:chgData name="Grace Howard" userId="c2f57ac2-0fac-4280-be8a-12241698f878" providerId="ADAL" clId="{B21E592A-2A77-4EB9-8CD3-CA070D207AAC}" dt="2023-03-15T19:31:04.902" v="64" actId="1036"/>
          <ac:picMkLst>
            <pc:docMk/>
            <pc:sldMk cId="3634454208" sldId="281"/>
            <ac:picMk id="4" creationId="{B4BAC420-5210-7B69-BA7C-86D0F5771622}"/>
          </ac:picMkLst>
        </pc:picChg>
      </pc:sldChg>
      <pc:sldChg chg="addSp modSp mod">
        <pc:chgData name="Grace Howard" userId="c2f57ac2-0fac-4280-be8a-12241698f878" providerId="ADAL" clId="{B21E592A-2A77-4EB9-8CD3-CA070D207AAC}" dt="2023-03-15T19:32:16.921" v="84" actId="1076"/>
        <pc:sldMkLst>
          <pc:docMk/>
          <pc:sldMk cId="1544304635" sldId="282"/>
        </pc:sldMkLst>
        <pc:spChg chg="mod">
          <ac:chgData name="Grace Howard" userId="c2f57ac2-0fac-4280-be8a-12241698f878" providerId="ADAL" clId="{B21E592A-2A77-4EB9-8CD3-CA070D207AAC}" dt="2023-03-15T19:32:07.199" v="79" actId="1076"/>
          <ac:spMkLst>
            <pc:docMk/>
            <pc:sldMk cId="1544304635" sldId="282"/>
            <ac:spMk id="3" creationId="{1D0EC749-9E02-A75E-22F2-9FAF394E0EDD}"/>
          </ac:spMkLst>
        </pc:spChg>
        <pc:picChg chg="add mod">
          <ac:chgData name="Grace Howard" userId="c2f57ac2-0fac-4280-be8a-12241698f878" providerId="ADAL" clId="{B21E592A-2A77-4EB9-8CD3-CA070D207AAC}" dt="2023-03-15T19:32:16.921" v="84" actId="1076"/>
          <ac:picMkLst>
            <pc:docMk/>
            <pc:sldMk cId="1544304635" sldId="282"/>
            <ac:picMk id="5" creationId="{0F059E4A-BD27-8918-8EAE-7991534BB5E3}"/>
          </ac:picMkLst>
        </pc:picChg>
      </pc:sldChg>
      <pc:sldChg chg="add del">
        <pc:chgData name="Grace Howard" userId="c2f57ac2-0fac-4280-be8a-12241698f878" providerId="ADAL" clId="{B21E592A-2A77-4EB9-8CD3-CA070D207AAC}" dt="2023-03-15T19:35:07.520" v="187" actId="2696"/>
        <pc:sldMkLst>
          <pc:docMk/>
          <pc:sldMk cId="2559311548" sldId="283"/>
        </pc:sldMkLst>
      </pc:sldChg>
      <pc:sldChg chg="addSp modSp add mod">
        <pc:chgData name="Grace Howard" userId="c2f57ac2-0fac-4280-be8a-12241698f878" providerId="ADAL" clId="{B21E592A-2A77-4EB9-8CD3-CA070D207AAC}" dt="2023-03-15T19:35:00.748" v="184" actId="1076"/>
        <pc:sldMkLst>
          <pc:docMk/>
          <pc:sldMk cId="2490156786" sldId="284"/>
        </pc:sldMkLst>
        <pc:spChg chg="add mod">
          <ac:chgData name="Grace Howard" userId="c2f57ac2-0fac-4280-be8a-12241698f878" providerId="ADAL" clId="{B21E592A-2A77-4EB9-8CD3-CA070D207AAC}" dt="2023-03-15T19:35:00.748" v="184" actId="1076"/>
          <ac:spMkLst>
            <pc:docMk/>
            <pc:sldMk cId="2490156786" sldId="284"/>
            <ac:spMk id="6" creationId="{4097DA69-C4EF-A9EF-972D-C52AA7DE960B}"/>
          </ac:spMkLst>
        </pc:spChg>
        <pc:picChg chg="add mod">
          <ac:chgData name="Grace Howard" userId="c2f57ac2-0fac-4280-be8a-12241698f878" providerId="ADAL" clId="{B21E592A-2A77-4EB9-8CD3-CA070D207AAC}" dt="2023-03-15T19:34:57.051" v="183" actId="1035"/>
          <ac:picMkLst>
            <pc:docMk/>
            <pc:sldMk cId="2490156786" sldId="284"/>
            <ac:picMk id="5" creationId="{A3CE444D-2852-D6C9-47C6-10DD7E8DE7E6}"/>
          </ac:picMkLst>
        </pc:picChg>
      </pc:sldChg>
      <pc:sldChg chg="addSp modSp add mod">
        <pc:chgData name="Grace Howard" userId="c2f57ac2-0fac-4280-be8a-12241698f878" providerId="ADAL" clId="{B21E592A-2A77-4EB9-8CD3-CA070D207AAC}" dt="2023-03-15T19:34:11.541" v="161" actId="1038"/>
        <pc:sldMkLst>
          <pc:docMk/>
          <pc:sldMk cId="539258650" sldId="285"/>
        </pc:sldMkLst>
        <pc:spChg chg="add mod">
          <ac:chgData name="Grace Howard" userId="c2f57ac2-0fac-4280-be8a-12241698f878" providerId="ADAL" clId="{B21E592A-2A77-4EB9-8CD3-CA070D207AAC}" dt="2023-03-15T19:34:11.541" v="161" actId="1038"/>
          <ac:spMkLst>
            <pc:docMk/>
            <pc:sldMk cId="539258650" sldId="285"/>
            <ac:spMk id="6" creationId="{CA1CB33B-FFB9-C883-4FE7-BC9A5427874B}"/>
          </ac:spMkLst>
        </pc:spChg>
        <pc:picChg chg="add mod">
          <ac:chgData name="Grace Howard" userId="c2f57ac2-0fac-4280-be8a-12241698f878" providerId="ADAL" clId="{B21E592A-2A77-4EB9-8CD3-CA070D207AAC}" dt="2023-03-15T19:33:43.197" v="144" actId="1037"/>
          <ac:picMkLst>
            <pc:docMk/>
            <pc:sldMk cId="539258650" sldId="285"/>
            <ac:picMk id="5" creationId="{DF8D1AFC-40AA-0D87-2F50-C42CEA947096}"/>
          </ac:picMkLst>
        </pc:picChg>
      </pc:sldChg>
      <pc:sldChg chg="addSp delSp modSp add mod">
        <pc:chgData name="Grace Howard" userId="c2f57ac2-0fac-4280-be8a-12241698f878" providerId="ADAL" clId="{B21E592A-2A77-4EB9-8CD3-CA070D207AAC}" dt="2023-03-15T19:35:31.124" v="218" actId="1038"/>
        <pc:sldMkLst>
          <pc:docMk/>
          <pc:sldMk cId="1832320649" sldId="286"/>
        </pc:sldMkLst>
        <pc:picChg chg="del">
          <ac:chgData name="Grace Howard" userId="c2f57ac2-0fac-4280-be8a-12241698f878" providerId="ADAL" clId="{B21E592A-2A77-4EB9-8CD3-CA070D207AAC}" dt="2023-03-15T19:35:15.754" v="190" actId="478"/>
          <ac:picMkLst>
            <pc:docMk/>
            <pc:sldMk cId="1832320649" sldId="286"/>
            <ac:picMk id="5" creationId="{A3CE444D-2852-D6C9-47C6-10DD7E8DE7E6}"/>
          </ac:picMkLst>
        </pc:picChg>
        <pc:picChg chg="add mod">
          <ac:chgData name="Grace Howard" userId="c2f57ac2-0fac-4280-be8a-12241698f878" providerId="ADAL" clId="{B21E592A-2A77-4EB9-8CD3-CA070D207AAC}" dt="2023-03-15T19:35:31.124" v="218" actId="1038"/>
          <ac:picMkLst>
            <pc:docMk/>
            <pc:sldMk cId="1832320649" sldId="286"/>
            <ac:picMk id="7" creationId="{018002B5-177C-1117-0F80-7BDCACC3BC68}"/>
          </ac:picMkLst>
        </pc:picChg>
      </pc:sldChg>
      <pc:sldChg chg="add del">
        <pc:chgData name="Grace Howard" userId="c2f57ac2-0fac-4280-be8a-12241698f878" providerId="ADAL" clId="{B21E592A-2A77-4EB9-8CD3-CA070D207AAC}" dt="2023-03-15T19:35:03.550" v="185" actId="2696"/>
        <pc:sldMkLst>
          <pc:docMk/>
          <pc:sldMk cId="2551874548" sldId="286"/>
        </pc:sldMkLst>
      </pc:sldChg>
      <pc:sldChg chg="addSp delSp modSp add del mod">
        <pc:chgData name="Grace Howard" userId="c2f57ac2-0fac-4280-be8a-12241698f878" providerId="ADAL" clId="{B21E592A-2A77-4EB9-8CD3-CA070D207AAC}" dt="2023-03-15T19:35:05.414" v="186" actId="2696"/>
        <pc:sldMkLst>
          <pc:docMk/>
          <pc:sldMk cId="1347276342" sldId="287"/>
        </pc:sldMkLst>
        <pc:picChg chg="add del mod">
          <ac:chgData name="Grace Howard" userId="c2f57ac2-0fac-4280-be8a-12241698f878" providerId="ADAL" clId="{B21E592A-2A77-4EB9-8CD3-CA070D207AAC}" dt="2023-03-15T19:34:25.720" v="168"/>
          <ac:picMkLst>
            <pc:docMk/>
            <pc:sldMk cId="1347276342" sldId="287"/>
            <ac:picMk id="5" creationId="{13575E3D-5E73-3E6D-8363-E398AD669AA3}"/>
          </ac:picMkLst>
        </pc:picChg>
      </pc:sldChg>
      <pc:sldChg chg="addSp delSp modSp add mod">
        <pc:chgData name="Grace Howard" userId="c2f57ac2-0fac-4280-be8a-12241698f878" providerId="ADAL" clId="{B21E592A-2A77-4EB9-8CD3-CA070D207AAC}" dt="2023-03-15T19:35:44.507" v="224" actId="1076"/>
        <pc:sldMkLst>
          <pc:docMk/>
          <pc:sldMk cId="1455396292" sldId="287"/>
        </pc:sldMkLst>
        <pc:picChg chg="del">
          <ac:chgData name="Grace Howard" userId="c2f57ac2-0fac-4280-be8a-12241698f878" providerId="ADAL" clId="{B21E592A-2A77-4EB9-8CD3-CA070D207AAC}" dt="2023-03-15T19:35:37.740" v="219" actId="478"/>
          <ac:picMkLst>
            <pc:docMk/>
            <pc:sldMk cId="1455396292" sldId="287"/>
            <ac:picMk id="5" creationId="{A3CE444D-2852-D6C9-47C6-10DD7E8DE7E6}"/>
          </ac:picMkLst>
        </pc:picChg>
        <pc:picChg chg="add mod">
          <ac:chgData name="Grace Howard" userId="c2f57ac2-0fac-4280-be8a-12241698f878" providerId="ADAL" clId="{B21E592A-2A77-4EB9-8CD3-CA070D207AAC}" dt="2023-03-15T19:35:44.507" v="224" actId="1076"/>
          <ac:picMkLst>
            <pc:docMk/>
            <pc:sldMk cId="1455396292" sldId="287"/>
            <ac:picMk id="7" creationId="{EAD15E42-593A-403C-1BF6-BFBE3D0413BE}"/>
          </ac:picMkLst>
        </pc:picChg>
      </pc:sldChg>
    </pc:docChg>
  </pc:docChgLst>
  <pc:docChgLst>
    <pc:chgData name="e.mann@northeastern.edu" userId="S::urn:spo:guest#e.mann@northeastern.edu::" providerId="AD" clId="Web-{32DB36DC-5FDB-ABB1-0641-7A331944A7DC}"/>
    <pc:docChg chg="modSld">
      <pc:chgData name="e.mann@northeastern.edu" userId="S::urn:spo:guest#e.mann@northeastern.edu::" providerId="AD" clId="Web-{32DB36DC-5FDB-ABB1-0641-7A331944A7DC}" dt="2023-03-03T19:45:13.971" v="16" actId="20577"/>
      <pc:docMkLst>
        <pc:docMk/>
      </pc:docMkLst>
      <pc:sldChg chg="modSp">
        <pc:chgData name="e.mann@northeastern.edu" userId="S::urn:spo:guest#e.mann@northeastern.edu::" providerId="AD" clId="Web-{32DB36DC-5FDB-ABB1-0641-7A331944A7DC}" dt="2023-03-03T19:44:37.297" v="11" actId="20577"/>
        <pc:sldMkLst>
          <pc:docMk/>
          <pc:sldMk cId="3521927992" sldId="280"/>
        </pc:sldMkLst>
        <pc:spChg chg="mod">
          <ac:chgData name="e.mann@northeastern.edu" userId="S::urn:spo:guest#e.mann@northeastern.edu::" providerId="AD" clId="Web-{32DB36DC-5FDB-ABB1-0641-7A331944A7DC}" dt="2023-03-03T19:44:37.297" v="11" actId="20577"/>
          <ac:spMkLst>
            <pc:docMk/>
            <pc:sldMk cId="3521927992" sldId="280"/>
            <ac:spMk id="7" creationId="{8173B247-3460-E1E3-5694-668CA19E41AC}"/>
          </ac:spMkLst>
        </pc:spChg>
      </pc:sldChg>
      <pc:sldChg chg="modSp">
        <pc:chgData name="e.mann@northeastern.edu" userId="S::urn:spo:guest#e.mann@northeastern.edu::" providerId="AD" clId="Web-{32DB36DC-5FDB-ABB1-0641-7A331944A7DC}" dt="2023-03-03T19:44:32.468" v="6" actId="20577"/>
        <pc:sldMkLst>
          <pc:docMk/>
          <pc:sldMk cId="3634454208" sldId="281"/>
        </pc:sldMkLst>
        <pc:spChg chg="mod">
          <ac:chgData name="e.mann@northeastern.edu" userId="S::urn:spo:guest#e.mann@northeastern.edu::" providerId="AD" clId="Web-{32DB36DC-5FDB-ABB1-0641-7A331944A7DC}" dt="2023-03-03T19:44:32.468" v="6" actId="20577"/>
          <ac:spMkLst>
            <pc:docMk/>
            <pc:sldMk cId="3634454208" sldId="281"/>
            <ac:spMk id="8" creationId="{C7ADA68D-7DE7-7F67-C95E-73B6F7085E18}"/>
          </ac:spMkLst>
        </pc:spChg>
      </pc:sldChg>
      <pc:sldChg chg="modSp">
        <pc:chgData name="e.mann@northeastern.edu" userId="S::urn:spo:guest#e.mann@northeastern.edu::" providerId="AD" clId="Web-{32DB36DC-5FDB-ABB1-0641-7A331944A7DC}" dt="2023-03-03T19:45:13.971" v="16" actId="20577"/>
        <pc:sldMkLst>
          <pc:docMk/>
          <pc:sldMk cId="1544304635" sldId="282"/>
        </pc:sldMkLst>
        <pc:spChg chg="mod">
          <ac:chgData name="e.mann@northeastern.edu" userId="S::urn:spo:guest#e.mann@northeastern.edu::" providerId="AD" clId="Web-{32DB36DC-5FDB-ABB1-0641-7A331944A7DC}" dt="2023-03-03T19:45:13.971" v="16" actId="20577"/>
          <ac:spMkLst>
            <pc:docMk/>
            <pc:sldMk cId="1544304635" sldId="282"/>
            <ac:spMk id="3" creationId="{1D0EC749-9E02-A75E-22F2-9FAF394E0EDD}"/>
          </ac:spMkLst>
        </pc:spChg>
      </pc:sldChg>
    </pc:docChg>
  </pc:docChgLst>
  <pc:docChgLst>
    <pc:chgData name="Grace Howard" userId="c2f57ac2-0fac-4280-be8a-12241698f878" providerId="ADAL" clId="{B147CF68-B5E6-4A3B-ADA3-98A05BEA9775}"/>
    <pc:docChg chg="custSel delSld modSld">
      <pc:chgData name="Grace Howard" userId="c2f57ac2-0fac-4280-be8a-12241698f878" providerId="ADAL" clId="{B147CF68-B5E6-4A3B-ADA3-98A05BEA9775}" dt="2023-03-15T19:13:34.875" v="50" actId="20577"/>
      <pc:docMkLst>
        <pc:docMk/>
      </pc:docMkLst>
      <pc:sldChg chg="modSp mod">
        <pc:chgData name="Grace Howard" userId="c2f57ac2-0fac-4280-be8a-12241698f878" providerId="ADAL" clId="{B147CF68-B5E6-4A3B-ADA3-98A05BEA9775}" dt="2023-03-15T19:12:37.001" v="25" actId="20577"/>
        <pc:sldMkLst>
          <pc:docMk/>
          <pc:sldMk cId="2820496012" sldId="261"/>
        </pc:sldMkLst>
        <pc:spChg chg="mod">
          <ac:chgData name="Grace Howard" userId="c2f57ac2-0fac-4280-be8a-12241698f878" providerId="ADAL" clId="{B147CF68-B5E6-4A3B-ADA3-98A05BEA9775}" dt="2023-03-15T19:12:37.001" v="25" actId="20577"/>
          <ac:spMkLst>
            <pc:docMk/>
            <pc:sldMk cId="2820496012" sldId="261"/>
            <ac:spMk id="2" creationId="{00000000-0000-0000-0000-000000000000}"/>
          </ac:spMkLst>
        </pc:spChg>
      </pc:sldChg>
      <pc:sldChg chg="modSp mod">
        <pc:chgData name="Grace Howard" userId="c2f57ac2-0fac-4280-be8a-12241698f878" providerId="ADAL" clId="{B147CF68-B5E6-4A3B-ADA3-98A05BEA9775}" dt="2023-03-15T19:12:26.315" v="1" actId="20577"/>
        <pc:sldMkLst>
          <pc:docMk/>
          <pc:sldMk cId="729111920" sldId="270"/>
        </pc:sldMkLst>
        <pc:spChg chg="mod">
          <ac:chgData name="Grace Howard" userId="c2f57ac2-0fac-4280-be8a-12241698f878" providerId="ADAL" clId="{B147CF68-B5E6-4A3B-ADA3-98A05BEA9775}" dt="2023-03-15T19:12:26.315" v="1" actId="20577"/>
          <ac:spMkLst>
            <pc:docMk/>
            <pc:sldMk cId="729111920" sldId="270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2:24.442" v="0" actId="20577"/>
          <ac:spMkLst>
            <pc:docMk/>
            <pc:sldMk cId="729111920" sldId="270"/>
            <ac:spMk id="3" creationId="{00000000-0000-0000-0000-000000000000}"/>
          </ac:spMkLst>
        </pc:spChg>
      </pc:sldChg>
      <pc:sldChg chg="delSp modSp mod">
        <pc:chgData name="Grace Howard" userId="c2f57ac2-0fac-4280-be8a-12241698f878" providerId="ADAL" clId="{B147CF68-B5E6-4A3B-ADA3-98A05BEA9775}" dt="2023-03-15T19:12:57.304" v="34"/>
        <pc:sldMkLst>
          <pc:docMk/>
          <pc:sldMk cId="2666009052" sldId="271"/>
        </pc:sldMkLst>
        <pc:spChg chg="mod">
          <ac:chgData name="Grace Howard" userId="c2f57ac2-0fac-4280-be8a-12241698f878" providerId="ADAL" clId="{B147CF68-B5E6-4A3B-ADA3-98A05BEA9775}" dt="2023-03-15T19:12:56.364" v="32" actId="20577"/>
          <ac:spMkLst>
            <pc:docMk/>
            <pc:sldMk cId="2666009052" sldId="271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2:48.535" v="28" actId="20577"/>
          <ac:spMkLst>
            <pc:docMk/>
            <pc:sldMk cId="2666009052" sldId="271"/>
            <ac:spMk id="3" creationId="{00000000-0000-0000-0000-000000000000}"/>
          </ac:spMkLst>
        </pc:spChg>
        <pc:spChg chg="del mod">
          <ac:chgData name="Grace Howard" userId="c2f57ac2-0fac-4280-be8a-12241698f878" providerId="ADAL" clId="{B147CF68-B5E6-4A3B-ADA3-98A05BEA9775}" dt="2023-03-15T19:12:57.304" v="34"/>
          <ac:spMkLst>
            <pc:docMk/>
            <pc:sldMk cId="2666009052" sldId="271"/>
            <ac:spMk id="7" creationId="{A0D9E6A3-A6D9-8102-C01F-E9726B6911F3}"/>
          </ac:spMkLst>
        </pc:spChg>
        <pc:graphicFrameChg chg="del">
          <ac:chgData name="Grace Howard" userId="c2f57ac2-0fac-4280-be8a-12241698f878" providerId="ADAL" clId="{B147CF68-B5E6-4A3B-ADA3-98A05BEA9775}" dt="2023-03-15T19:12:50.036" v="29" actId="478"/>
          <ac:graphicFrameMkLst>
            <pc:docMk/>
            <pc:sldMk cId="2666009052" sldId="271"/>
            <ac:graphicFrameMk id="6" creationId="{5A51E611-9AA4-5B53-C2E0-EF45D63E3AB2}"/>
          </ac:graphicFrameMkLst>
        </pc:graphicFrameChg>
      </pc:sldChg>
      <pc:sldChg chg="modSp mod">
        <pc:chgData name="Grace Howard" userId="c2f57ac2-0fac-4280-be8a-12241698f878" providerId="ADAL" clId="{B147CF68-B5E6-4A3B-ADA3-98A05BEA9775}" dt="2023-03-15T19:12:44.359" v="27" actId="20577"/>
        <pc:sldMkLst>
          <pc:docMk/>
          <pc:sldMk cId="1460686451" sldId="274"/>
        </pc:sldMkLst>
        <pc:spChg chg="mod">
          <ac:chgData name="Grace Howard" userId="c2f57ac2-0fac-4280-be8a-12241698f878" providerId="ADAL" clId="{B147CF68-B5E6-4A3B-ADA3-98A05BEA9775}" dt="2023-03-15T19:12:42.469" v="26" actId="20577"/>
          <ac:spMkLst>
            <pc:docMk/>
            <pc:sldMk cId="1460686451" sldId="274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2:44.359" v="27" actId="20577"/>
          <ac:spMkLst>
            <pc:docMk/>
            <pc:sldMk cId="1460686451" sldId="274"/>
            <ac:spMk id="3" creationId="{00000000-0000-0000-0000-000000000000}"/>
          </ac:spMkLst>
        </pc:spChg>
      </pc:sldChg>
      <pc:sldChg chg="modSp mod">
        <pc:chgData name="Grace Howard" userId="c2f57ac2-0fac-4280-be8a-12241698f878" providerId="ADAL" clId="{B147CF68-B5E6-4A3B-ADA3-98A05BEA9775}" dt="2023-03-15T19:13:34.875" v="50" actId="20577"/>
        <pc:sldMkLst>
          <pc:docMk/>
          <pc:sldMk cId="532646328" sldId="275"/>
        </pc:sldMkLst>
        <pc:spChg chg="mod">
          <ac:chgData name="Grace Howard" userId="c2f57ac2-0fac-4280-be8a-12241698f878" providerId="ADAL" clId="{B147CF68-B5E6-4A3B-ADA3-98A05BEA9775}" dt="2023-03-15T19:13:34.875" v="50" actId="20577"/>
          <ac:spMkLst>
            <pc:docMk/>
            <pc:sldMk cId="532646328" sldId="275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3:33.345" v="49" actId="27636"/>
          <ac:spMkLst>
            <pc:docMk/>
            <pc:sldMk cId="532646328" sldId="275"/>
            <ac:spMk id="3" creationId="{00000000-0000-0000-0000-000000000000}"/>
          </ac:spMkLst>
        </pc:spChg>
      </pc:sldChg>
      <pc:sldChg chg="delSp modSp mod">
        <pc:chgData name="Grace Howard" userId="c2f57ac2-0fac-4280-be8a-12241698f878" providerId="ADAL" clId="{B147CF68-B5E6-4A3B-ADA3-98A05BEA9775}" dt="2023-03-15T19:13:25.310" v="44"/>
        <pc:sldMkLst>
          <pc:docMk/>
          <pc:sldMk cId="1285965761" sldId="277"/>
        </pc:sldMkLst>
        <pc:spChg chg="mod">
          <ac:chgData name="Grace Howard" userId="c2f57ac2-0fac-4280-be8a-12241698f878" providerId="ADAL" clId="{B147CF68-B5E6-4A3B-ADA3-98A05BEA9775}" dt="2023-03-15T19:13:24.439" v="42" actId="20577"/>
          <ac:spMkLst>
            <pc:docMk/>
            <pc:sldMk cId="1285965761" sldId="277"/>
            <ac:spMk id="2" creationId="{00000000-0000-0000-0000-000000000000}"/>
          </ac:spMkLst>
        </pc:spChg>
        <pc:spChg chg="del mod">
          <ac:chgData name="Grace Howard" userId="c2f57ac2-0fac-4280-be8a-12241698f878" providerId="ADAL" clId="{B147CF68-B5E6-4A3B-ADA3-98A05BEA9775}" dt="2023-03-15T19:13:25.310" v="44"/>
          <ac:spMkLst>
            <pc:docMk/>
            <pc:sldMk cId="1285965761" sldId="277"/>
            <ac:spMk id="3" creationId="{6F1F5BDD-EFFD-4432-21B1-A6B0B300993D}"/>
          </ac:spMkLst>
        </pc:spChg>
      </pc:sldChg>
      <pc:sldChg chg="addSp delSp modSp del mod">
        <pc:chgData name="Grace Howard" userId="c2f57ac2-0fac-4280-be8a-12241698f878" providerId="ADAL" clId="{B147CF68-B5E6-4A3B-ADA3-98A05BEA9775}" dt="2023-03-15T19:13:15.100" v="37" actId="2696"/>
        <pc:sldMkLst>
          <pc:docMk/>
          <pc:sldMk cId="3521927992" sldId="280"/>
        </pc:sldMkLst>
        <pc:spChg chg="mod">
          <ac:chgData name="Grace Howard" userId="c2f57ac2-0fac-4280-be8a-12241698f878" providerId="ADAL" clId="{B147CF68-B5E6-4A3B-ADA3-98A05BEA9775}" dt="2023-03-15T19:12:59.354" v="35" actId="20577"/>
          <ac:spMkLst>
            <pc:docMk/>
            <pc:sldMk cId="3521927992" sldId="280"/>
            <ac:spMk id="2" creationId="{00000000-0000-0000-0000-000000000000}"/>
          </ac:spMkLst>
        </pc:spChg>
        <pc:spChg chg="add mod">
          <ac:chgData name="Grace Howard" userId="c2f57ac2-0fac-4280-be8a-12241698f878" providerId="ADAL" clId="{B147CF68-B5E6-4A3B-ADA3-98A05BEA9775}" dt="2023-03-15T19:13:00.648" v="36" actId="478"/>
          <ac:spMkLst>
            <pc:docMk/>
            <pc:sldMk cId="3521927992" sldId="280"/>
            <ac:spMk id="4" creationId="{FFF27E1F-429E-E9FB-24BD-24AF8C1C5113}"/>
          </ac:spMkLst>
        </pc:spChg>
        <pc:picChg chg="del">
          <ac:chgData name="Grace Howard" userId="c2f57ac2-0fac-4280-be8a-12241698f878" providerId="ADAL" clId="{B147CF68-B5E6-4A3B-ADA3-98A05BEA9775}" dt="2023-03-15T19:13:00.648" v="36" actId="478"/>
          <ac:picMkLst>
            <pc:docMk/>
            <pc:sldMk cId="3521927992" sldId="280"/>
            <ac:picMk id="6" creationId="{78D6C576-3E7A-1A2B-5A7C-DCD220C1B058}"/>
          </ac:picMkLst>
        </pc:picChg>
      </pc:sldChg>
      <pc:sldChg chg="modSp mod">
        <pc:chgData name="Grace Howard" userId="c2f57ac2-0fac-4280-be8a-12241698f878" providerId="ADAL" clId="{B147CF68-B5E6-4A3B-ADA3-98A05BEA9775}" dt="2023-03-15T19:13:20.079" v="40" actId="20577"/>
        <pc:sldMkLst>
          <pc:docMk/>
          <pc:sldMk cId="3634454208" sldId="281"/>
        </pc:sldMkLst>
        <pc:spChg chg="mod">
          <ac:chgData name="Grace Howard" userId="c2f57ac2-0fac-4280-be8a-12241698f878" providerId="ADAL" clId="{B147CF68-B5E6-4A3B-ADA3-98A05BEA9775}" dt="2023-03-15T19:13:20.079" v="40" actId="20577"/>
          <ac:spMkLst>
            <pc:docMk/>
            <pc:sldMk cId="3634454208" sldId="281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3:18.335" v="39" actId="27636"/>
          <ac:spMkLst>
            <pc:docMk/>
            <pc:sldMk cId="3634454208" sldId="281"/>
            <ac:spMk id="8" creationId="{C7ADA68D-7DE7-7F67-C95E-73B6F7085E18}"/>
          </ac:spMkLst>
        </pc:spChg>
      </pc:sldChg>
      <pc:sldChg chg="modSp mod">
        <pc:chgData name="Grace Howard" userId="c2f57ac2-0fac-4280-be8a-12241698f878" providerId="ADAL" clId="{B147CF68-B5E6-4A3B-ADA3-98A05BEA9775}" dt="2023-03-15T19:13:29.957" v="47" actId="20577"/>
        <pc:sldMkLst>
          <pc:docMk/>
          <pc:sldMk cId="1544304635" sldId="282"/>
        </pc:sldMkLst>
        <pc:spChg chg="mod">
          <ac:chgData name="Grace Howard" userId="c2f57ac2-0fac-4280-be8a-12241698f878" providerId="ADAL" clId="{B147CF68-B5E6-4A3B-ADA3-98A05BEA9775}" dt="2023-03-15T19:13:29.957" v="47" actId="20577"/>
          <ac:spMkLst>
            <pc:docMk/>
            <pc:sldMk cId="1544304635" sldId="282"/>
            <ac:spMk id="2" creationId="{658866A3-F0D0-52B5-0B00-73F1FF5A0934}"/>
          </ac:spMkLst>
        </pc:spChg>
        <pc:spChg chg="mod">
          <ac:chgData name="Grace Howard" userId="c2f57ac2-0fac-4280-be8a-12241698f878" providerId="ADAL" clId="{B147CF68-B5E6-4A3B-ADA3-98A05BEA9775}" dt="2023-03-15T19:13:28.304" v="46" actId="27636"/>
          <ac:spMkLst>
            <pc:docMk/>
            <pc:sldMk cId="1544304635" sldId="282"/>
            <ac:spMk id="3" creationId="{1D0EC749-9E02-A75E-22F2-9FAF394E0ED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85613-ADFF-4141-B66C-A45235623B5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2E8A8-05A8-499B-9FC4-E54616348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F5199-F7F4-4FB2-A2CD-22A2CFC87608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C0744-2FEF-4441-821D-70180A370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3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575" y="586409"/>
            <a:ext cx="11317356" cy="566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3600" b="1" i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50851" y="1152525"/>
            <a:ext cx="11317816" cy="477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F497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710609" y="1808921"/>
            <a:ext cx="4770784" cy="42837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Picture 4" descr="Oxford University Press logo">
            <a:extLst>
              <a:ext uri="{FF2B5EF4-FFF2-40B4-BE49-F238E27FC236}">
                <a16:creationId xmlns:a16="http://schemas.microsoft.com/office/drawing/2014/main" id="{8590439F-3AAE-4FE6-B28E-69B3789AD6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6152"/>
            <a:ext cx="2505812" cy="8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87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66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EB49-10B0-434E-B9A9-AEEABF0B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43F8EF5-4C16-48DE-A586-E7CCF94F9F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66838" y="808037"/>
            <a:ext cx="9759950" cy="504583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4482F5-5C68-40F1-BAC8-3387D676E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838" y="5973510"/>
            <a:ext cx="9759950" cy="50349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1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A7EB-3577-43FD-9B2D-BCEA4F83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4AFEAB-6CC2-4F6A-8644-10935AED3A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096" y="512748"/>
            <a:ext cx="11947020" cy="60760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EB49-10B0-434E-B9A9-AEEABF0B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43F8EF5-4C16-48DE-A586-E7CCF94F9F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66838" y="808037"/>
            <a:ext cx="9759950" cy="504583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4482F5-5C68-40F1-BAC8-3387D676E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838" y="5973510"/>
            <a:ext cx="9759950" cy="50349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03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E61D60-431D-4A54-BAD5-CA1C8D6D7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" y="2792"/>
            <a:ext cx="12191178" cy="68581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363435" y="6605739"/>
            <a:ext cx="1827743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© 2022 Oxford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83949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2" r:id="rId2"/>
    <p:sldLayoutId id="2147483654" r:id="rId3"/>
    <p:sldLayoutId id="214748367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1A47"/>
          </a:solidFill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CD7AE-E6DE-4592-894F-F3E075B9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52107"/>
            <a:ext cx="10515600" cy="5224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352A1-3B59-4F46-8B27-7104614BE0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63435" y="6605739"/>
            <a:ext cx="1827743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© 2022 Oxford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357956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45" y="3145735"/>
            <a:ext cx="11317356" cy="566530"/>
          </a:xfrm>
        </p:spPr>
        <p:txBody>
          <a:bodyPr>
            <a:normAutofit fontScale="90000"/>
          </a:bodyPr>
          <a:lstStyle/>
          <a:p>
            <a:r>
              <a:rPr lang="en-US" i="0" dirty="0"/>
              <a:t>Chapter 2: Getting Started</a:t>
            </a:r>
            <a:endParaRPr lang="en-US" b="1" i="0" dirty="0"/>
          </a:p>
        </p:txBody>
      </p:sp>
    </p:spTree>
    <p:extLst>
      <p:ext uri="{BB962C8B-B14F-4D97-AF65-F5344CB8AC3E}">
        <p14:creationId xmlns:p14="http://schemas.microsoft.com/office/powerpoint/2010/main" val="282049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3CE444D-2852-D6C9-47C6-10DD7E8DE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125" y="528182"/>
            <a:ext cx="8081925" cy="5474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7DA69-C4EF-A9EF-972D-C52AA7DE960B}"/>
              </a:ext>
            </a:extLst>
          </p:cNvPr>
          <p:cNvSpPr txBox="1"/>
          <p:nvPr/>
        </p:nvSpPr>
        <p:spPr>
          <a:xfrm>
            <a:off x="514350" y="5983197"/>
            <a:ext cx="1070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Plate 4.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Ernesto Neto,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Walking in Venus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Blue Cave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(2001), stocking, Styrofoam, buttons, incandescent lights, 13.1′ × 25.7′ × 27.6′ (3.96 m × 7.77 m × 8.12 m). Installation view, Tanya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Bonakdar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Gallery, New York, 2001. Collection Denver Art Museum. Courtesy of Tanya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Bonakdar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Gallery.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56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7DA69-C4EF-A9EF-972D-C52AA7DE960B}"/>
              </a:ext>
            </a:extLst>
          </p:cNvPr>
          <p:cNvSpPr txBox="1"/>
          <p:nvPr/>
        </p:nvSpPr>
        <p:spPr>
          <a:xfrm>
            <a:off x="514350" y="5983197"/>
            <a:ext cx="1070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Plate 4.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Ernesto Neto,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Walking in Venus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Blue Cave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(2001), stocking, Styrofoam, buttons, incandescent lights, 13.1′ × 25.7′ × 27.6′ (3.96 m × 7.77 m × 8.12 m). Installation view, Tanya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Bonakdar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Gallery, New York, 2001. Collection Denver Art Museum. Courtesy of Tanya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Bonakdar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Gallery.</a:t>
            </a:r>
          </a:p>
          <a:p>
            <a:endParaRPr lang="en-US" dirty="0"/>
          </a:p>
        </p:txBody>
      </p:sp>
      <p:pic>
        <p:nvPicPr>
          <p:cNvPr id="7" name="Picture 6" descr="A picture containing wall, indoor, floor&#10;&#10;Description automatically generated">
            <a:extLst>
              <a:ext uri="{FF2B5EF4-FFF2-40B4-BE49-F238E27FC236}">
                <a16:creationId xmlns:a16="http://schemas.microsoft.com/office/drawing/2014/main" id="{018002B5-177C-1117-0F80-7BDCACC3B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10" y="456673"/>
            <a:ext cx="7033265" cy="55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2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7DA69-C4EF-A9EF-972D-C52AA7DE960B}"/>
              </a:ext>
            </a:extLst>
          </p:cNvPr>
          <p:cNvSpPr txBox="1"/>
          <p:nvPr/>
        </p:nvSpPr>
        <p:spPr>
          <a:xfrm>
            <a:off x="514350" y="5983197"/>
            <a:ext cx="1070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Plate 4.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Ernesto Neto,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Walking in Venus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Blue Cave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(2001), stocking, Styrofoam, buttons, incandescent lights, 13.1′ × 25.7′ × 27.6′ (3.96 m × 7.77 m × 8.12 m). Installation view, Tanya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Bonakdar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Gallery, New York, 2001. Collection Denver Art Museum. Courtesy of Tanya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Bonakdar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Gallery.</a:t>
            </a:r>
          </a:p>
          <a:p>
            <a:endParaRPr lang="en-US" dirty="0"/>
          </a:p>
        </p:txBody>
      </p:sp>
      <p:pic>
        <p:nvPicPr>
          <p:cNvPr id="7" name="Picture 6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EAD15E42-593A-403C-1BF6-BFBE3D041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00" y="542839"/>
            <a:ext cx="6952926" cy="544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9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904875" y="6359525"/>
            <a:ext cx="10972800" cy="44767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2-3.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Cayla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Skillin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-Brauchle,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Certifying the Truth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(2013), performance with printed book, dimensions variable. Photo Credit: JJ Gregg.</a:t>
            </a:r>
          </a:p>
          <a:p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5" name="Picture 4" descr="A group of children playing a game&#10;&#10;Description automatically generated with low confidence">
            <a:extLst>
              <a:ext uri="{FF2B5EF4-FFF2-40B4-BE49-F238E27FC236}">
                <a16:creationId xmlns:a16="http://schemas.microsoft.com/office/drawing/2014/main" id="{82ACB136-AA5B-CA96-3E76-BD49C04C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233" y="658291"/>
            <a:ext cx="8295534" cy="55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1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5825" y="6219828"/>
            <a:ext cx="10782300" cy="6191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2-5.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Fallout 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video game screen capture. Fallout® 3 © 2008 Bethesda Softworks LLC, 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ZeniMax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Media company. All rights reserved.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8A5EF3D-293D-1AD8-36D5-A6A6F81B1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600075"/>
            <a:ext cx="9839325" cy="553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8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145161" cy="4525963"/>
          </a:xfrm>
        </p:spPr>
        <p:txBody>
          <a:bodyPr>
            <a:normAutofit/>
          </a:bodyPr>
          <a:lstStyle/>
          <a:p>
            <a:pPr fontAlgn="base">
              <a:spcBef>
                <a:spcPts val="0"/>
              </a:spcBef>
            </a:pPr>
            <a:endParaRPr lang="en-US" sz="3400" dirty="0">
              <a:solidFill>
                <a:srgbClr val="202729"/>
              </a:solidFill>
            </a:endParaRP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600" b="1" i="0" u="none" strike="noStrike" dirty="0">
              <a:solidFill>
                <a:srgbClr val="202729"/>
              </a:solidFill>
              <a:effectLst/>
            </a:endParaRPr>
          </a:p>
        </p:txBody>
      </p:sp>
      <p:pic>
        <p:nvPicPr>
          <p:cNvPr id="5" name="Picture 4" descr="A picture containing water, sky, boat, outdoor&#10;&#10;Description automatically generated">
            <a:extLst>
              <a:ext uri="{FF2B5EF4-FFF2-40B4-BE49-F238E27FC236}">
                <a16:creationId xmlns:a16="http://schemas.microsoft.com/office/drawing/2014/main" id="{B3B1747A-66CB-3582-6984-E66CBA65F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614364"/>
            <a:ext cx="8429625" cy="5619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AF991-1AB7-FAB4-2BE0-6008EA4C1114}"/>
              </a:ext>
            </a:extLst>
          </p:cNvPr>
          <p:cNvSpPr txBox="1"/>
          <p:nvPr/>
        </p:nvSpPr>
        <p:spPr>
          <a:xfrm>
            <a:off x="838199" y="6303963"/>
            <a:ext cx="1121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2-6.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Oleszko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Odds at Sea Bahian Odyssey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(2008), performance, 5-mile hike. Photo Credit: Tamara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Burlando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ADA68D-7DE7-7F67-C95E-73B6F7085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6276977"/>
            <a:ext cx="10972800" cy="6000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2-7.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Stefan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Prosky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Partisan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(2014), interactive robotic installation, 6′ × 6′. Photo courtesy of the artist; taken at Currents New Media Festival 2014 by Bill Mitchell.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4BAC420-5210-7B69-BA7C-86D0F577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544" y="633412"/>
            <a:ext cx="6909144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5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600" b="0" dirty="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785757E-FB52-A58A-5DFD-371D2EE4C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76" y="846138"/>
            <a:ext cx="10506224" cy="4923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61321-A0A7-E60D-B78B-8237B2704B26}"/>
              </a:ext>
            </a:extLst>
          </p:cNvPr>
          <p:cNvSpPr txBox="1"/>
          <p:nvPr/>
        </p:nvSpPr>
        <p:spPr>
          <a:xfrm>
            <a:off x="861938" y="5975131"/>
            <a:ext cx="1062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2-8.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Tarn Adams,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Dwarf Fortress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(2006-ongoing), video game, dimensions variable. Courtesy of the artist.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96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66A3-F0D0-52B5-0B00-73F1FF5A0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EC749-9E02-A75E-22F2-9FAF394E0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6226175"/>
            <a:ext cx="11096625" cy="7143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2-11.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Davey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Wreden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William Pugh,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Stanley Parable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(2011), game-play still, dimensions variable. © Davey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Wreden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William Pugh.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floor, ceiling, indoor, appliance&#10;&#10;Description automatically generated">
            <a:extLst>
              <a:ext uri="{FF2B5EF4-FFF2-40B4-BE49-F238E27FC236}">
                <a16:creationId xmlns:a16="http://schemas.microsoft.com/office/drawing/2014/main" id="{0F059E4A-BD27-8918-8EAE-7991534BB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04" y="571500"/>
            <a:ext cx="101569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erson playing a guitar&#10;&#10;Description automatically generated">
            <a:extLst>
              <a:ext uri="{FF2B5EF4-FFF2-40B4-BE49-F238E27FC236}">
                <a16:creationId xmlns:a16="http://schemas.microsoft.com/office/drawing/2014/main" id="{BD12E68C-0464-38E9-9CA3-3F2AB591A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8" y="573285"/>
            <a:ext cx="7615238" cy="5711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C851D-7AC1-A9BE-8891-77A7F8222E61}"/>
              </a:ext>
            </a:extLst>
          </p:cNvPr>
          <p:cNvSpPr txBox="1"/>
          <p:nvPr/>
        </p:nvSpPr>
        <p:spPr>
          <a:xfrm>
            <a:off x="542925" y="6238875"/>
            <a:ext cx="11763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2-12.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Cory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Arcangel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Paganini Caprice No. 5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(2011), single-channel video. 3:41 minutes. © Cory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Arcangel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Image courtesy of Cory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Arcangel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46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nature, sunset, night sky&#10;&#10;Description automatically generated">
            <a:extLst>
              <a:ext uri="{FF2B5EF4-FFF2-40B4-BE49-F238E27FC236}">
                <a16:creationId xmlns:a16="http://schemas.microsoft.com/office/drawing/2014/main" id="{DF8D1AFC-40AA-0D87-2F50-C42CEA94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4" y="509587"/>
            <a:ext cx="7743825" cy="5807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1CB33B-FFB9-C883-4FE7-BC9A5427874B}"/>
              </a:ext>
            </a:extLst>
          </p:cNvPr>
          <p:cNvSpPr txBox="1"/>
          <p:nvPr/>
        </p:nvSpPr>
        <p:spPr>
          <a:xfrm>
            <a:off x="209549" y="6269831"/>
            <a:ext cx="12049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Plate 3.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Paul Pfeiffer,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Morning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 the Deluge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(2003), video still from projected video installation, running time: 20 minutes, looped. © Paul Pfeiffer. Courtesy Paula Cooper Gallery, New York.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58650"/>
      </p:ext>
    </p:extLst>
  </p:cSld>
  <p:clrMapOvr>
    <a:masterClrMapping/>
  </p:clrMapOvr>
</p:sld>
</file>

<file path=ppt/theme/theme1.xml><?xml version="1.0" encoding="utf-8"?>
<a:theme xmlns:a="http://schemas.openxmlformats.org/drawingml/2006/main" name="Text Content Templa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xford Template 2020-05-05" id="{B78F6A64-C076-4E15-90E5-9A59F0E29698}" vid="{18DFF3BF-7F46-4B14-BD35-A03A29764567}"/>
    </a:ext>
  </a:extLst>
</a:theme>
</file>

<file path=ppt/theme/theme2.xml><?xml version="1.0" encoding="utf-8"?>
<a:theme xmlns:a="http://schemas.openxmlformats.org/drawingml/2006/main" name="Figure-Only Templa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xford Template 2020-05-05" id="{B78F6A64-C076-4E15-90E5-9A59F0E29698}" vid="{18DFF3BF-7F46-4B14-BD35-A03A2976456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A27C0F8513E1438170837C4DB89E39" ma:contentTypeVersion="16" ma:contentTypeDescription="Create a new document." ma:contentTypeScope="" ma:versionID="763a8e75b94d599aaa05d3172d9602c2">
  <xsd:schema xmlns:xsd="http://www.w3.org/2001/XMLSchema" xmlns:xs="http://www.w3.org/2001/XMLSchema" xmlns:p="http://schemas.microsoft.com/office/2006/metadata/properties" xmlns:ns2="e269f332-699b-429f-9c5d-cabb3517b61c" xmlns:ns3="a3f51eb1-cb43-4a96-9558-668e4029db5e" targetNamespace="http://schemas.microsoft.com/office/2006/metadata/properties" ma:root="true" ma:fieldsID="15f4efb91e96728c7d466571e18e6439" ns2:_="" ns3:_="">
    <xsd:import namespace="e269f332-699b-429f-9c5d-cabb3517b61c"/>
    <xsd:import namespace="a3f51eb1-cb43-4a96-9558-668e4029db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9f332-699b-429f-9c5d-cabb3517b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f217fd5-6bb5-4de3-bf71-ef5eb62cb5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51eb1-cb43-4a96-9558-668e4029db5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14c2444-4142-4f5b-8a09-68b549e2f600}" ma:internalName="TaxCatchAll" ma:showField="CatchAllData" ma:web="a3f51eb1-cb43-4a96-9558-668e4029db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f51eb1-cb43-4a96-9558-668e4029db5e" xsi:nil="true"/>
    <lcf76f155ced4ddcb4097134ff3c332f xmlns="e269f332-699b-429f-9c5d-cabb3517b61c">
      <Terms xmlns="http://schemas.microsoft.com/office/infopath/2007/PartnerControls"/>
    </lcf76f155ced4ddcb4097134ff3c332f>
    <SharedWithUsers xmlns="a3f51eb1-cb43-4a96-9558-668e4029db5e">
      <UserInfo>
        <DisplayName>Upper-Level Content (ULC) Members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ED60D2A-65A4-48F9-9328-542BB1BFA5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69f332-699b-429f-9c5d-cabb3517b61c"/>
    <ds:schemaRef ds:uri="a3f51eb1-cb43-4a96-9558-668e4029db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57C1AB-C2BF-4446-AECB-681D578552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56919D-3723-464B-9967-427A087CBD6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d39d560-5c7d-4158-98a0-f420f8fdebce"/>
    <ds:schemaRef ds:uri="http://purl.org/dc/terms/"/>
    <ds:schemaRef ds:uri="http://schemas.openxmlformats.org/package/2006/metadata/core-properties"/>
    <ds:schemaRef ds:uri="a6c716b4-9090-4de7-aadc-2aa5f812ad24"/>
    <ds:schemaRef ds:uri="http://www.w3.org/XML/1998/namespace"/>
    <ds:schemaRef ds:uri="http://purl.org/dc/dcmitype/"/>
    <ds:schemaRef ds:uri="a3f51eb1-cb43-4a96-9558-668e4029db5e"/>
    <ds:schemaRef ds:uri="e269f332-699b-429f-9c5d-cabb3517b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Oxford Template 2020-05-05</Template>
  <TotalTime>549</TotalTime>
  <Words>441</Words>
  <Application>Microsoft Office PowerPoint</Application>
  <PresentationFormat>Widescreen</PresentationFormat>
  <Paragraphs>13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Text Content Templates</vt:lpstr>
      <vt:lpstr>Figure-Only Templates</vt:lpstr>
      <vt:lpstr>Chapter 2: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Interplay</dc:title>
  <dc:creator>Oxford University Press</dc:creator>
  <cp:lastModifiedBy>HOWARD, Grace</cp:lastModifiedBy>
  <cp:revision>20</cp:revision>
  <dcterms:created xsi:type="dcterms:W3CDTF">2021-01-21T20:31:29Z</dcterms:created>
  <dcterms:modified xsi:type="dcterms:W3CDTF">2023-03-15T19:35:46Z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9f61502-7731-4690-a118-333634878cc9_Enabled">
    <vt:lpwstr>true</vt:lpwstr>
  </property>
  <property fmtid="{D5CDD505-2E9C-101B-9397-08002B2CF9AE}" pid="3" name="MSIP_Label_89f61502-7731-4690-a118-333634878cc9_SetDate">
    <vt:lpwstr>2020-04-27T21:10:48Z</vt:lpwstr>
  </property>
  <property fmtid="{D5CDD505-2E9C-101B-9397-08002B2CF9AE}" pid="4" name="MSIP_Label_89f61502-7731-4690-a118-333634878cc9_Method">
    <vt:lpwstr>Standard</vt:lpwstr>
  </property>
  <property fmtid="{D5CDD505-2E9C-101B-9397-08002B2CF9AE}" pid="5" name="MSIP_Label_89f61502-7731-4690-a118-333634878cc9_Name">
    <vt:lpwstr>Internal</vt:lpwstr>
  </property>
  <property fmtid="{D5CDD505-2E9C-101B-9397-08002B2CF9AE}" pid="6" name="MSIP_Label_89f61502-7731-4690-a118-333634878cc9_SiteId">
    <vt:lpwstr>91761b62-4c45-43f5-9f0e-be8ad9b551ff</vt:lpwstr>
  </property>
  <property fmtid="{D5CDD505-2E9C-101B-9397-08002B2CF9AE}" pid="7" name="MSIP_Label_89f61502-7731-4690-a118-333634878cc9_ActionId">
    <vt:lpwstr>69912cf1-8f32-4f1f-9ade-00009ae8a75a</vt:lpwstr>
  </property>
  <property fmtid="{D5CDD505-2E9C-101B-9397-08002B2CF9AE}" pid="8" name="MSIP_Label_89f61502-7731-4690-a118-333634878cc9_ContentBits">
    <vt:lpwstr>0</vt:lpwstr>
  </property>
  <property fmtid="{D5CDD505-2E9C-101B-9397-08002B2CF9AE}" pid="9" name="ContentTypeId">
    <vt:lpwstr>0x0101001BA27C0F8513E1438170837C4DB89E39</vt:lpwstr>
  </property>
</Properties>
</file>