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75" r:id="rId5"/>
  </p:sldMasterIdLst>
  <p:notesMasterIdLst>
    <p:notesMasterId r:id="rId17"/>
  </p:notesMasterIdLst>
  <p:handoutMasterIdLst>
    <p:handoutMasterId r:id="rId18"/>
  </p:handoutMasterIdLst>
  <p:sldIdLst>
    <p:sldId id="261" r:id="rId6"/>
    <p:sldId id="270" r:id="rId7"/>
    <p:sldId id="274" r:id="rId8"/>
    <p:sldId id="287" r:id="rId9"/>
    <p:sldId id="286" r:id="rId10"/>
    <p:sldId id="285" r:id="rId11"/>
    <p:sldId id="284" r:id="rId12"/>
    <p:sldId id="283" r:id="rId13"/>
    <p:sldId id="289" r:id="rId14"/>
    <p:sldId id="290" r:id="rId15"/>
    <p:sldId id="28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47"/>
    <a:srgbClr val="014478"/>
    <a:srgbClr val="001B47"/>
    <a:srgbClr val="1F497D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32E4D7-FA07-4385-998C-2A8366AF62B0}" v="10" dt="2023-03-15T19:59:33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02" autoAdjust="0"/>
  </p:normalViewPr>
  <p:slideViewPr>
    <p:cSldViewPr snapToGrid="0" snapToObjects="1">
      <p:cViewPr varScale="1">
        <p:scale>
          <a:sx n="67" d="100"/>
          <a:sy n="67" d="100"/>
        </p:scale>
        <p:origin x="568" y="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1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Howard" userId="c2f57ac2-0fac-4280-be8a-12241698f878" providerId="ADAL" clId="{B632E4D7-FA07-4385-998C-2A8366AF62B0}"/>
    <pc:docChg chg="custSel addSld delSld modSld">
      <pc:chgData name="Grace Howard" userId="c2f57ac2-0fac-4280-be8a-12241698f878" providerId="ADAL" clId="{B632E4D7-FA07-4385-998C-2A8366AF62B0}" dt="2023-03-15T19:59:48.086" v="176" actId="5793"/>
      <pc:docMkLst>
        <pc:docMk/>
      </pc:docMkLst>
      <pc:sldChg chg="modSp mod">
        <pc:chgData name="Grace Howard" userId="c2f57ac2-0fac-4280-be8a-12241698f878" providerId="ADAL" clId="{B632E4D7-FA07-4385-998C-2A8366AF62B0}" dt="2023-03-15T19:54:05.188" v="30" actId="20577"/>
        <pc:sldMkLst>
          <pc:docMk/>
          <pc:sldMk cId="2820496012" sldId="261"/>
        </pc:sldMkLst>
        <pc:spChg chg="mod">
          <ac:chgData name="Grace Howard" userId="c2f57ac2-0fac-4280-be8a-12241698f878" providerId="ADAL" clId="{B632E4D7-FA07-4385-998C-2A8366AF62B0}" dt="2023-03-15T19:54:05.188" v="30" actId="20577"/>
          <ac:spMkLst>
            <pc:docMk/>
            <pc:sldMk cId="2820496012" sldId="261"/>
            <ac:spMk id="2" creationId="{00000000-0000-0000-0000-000000000000}"/>
          </ac:spMkLst>
        </pc:spChg>
      </pc:sldChg>
      <pc:sldChg chg="addSp modSp mod">
        <pc:chgData name="Grace Howard" userId="c2f57ac2-0fac-4280-be8a-12241698f878" providerId="ADAL" clId="{B632E4D7-FA07-4385-998C-2A8366AF62B0}" dt="2023-03-15T19:54:27.712" v="40" actId="1076"/>
        <pc:sldMkLst>
          <pc:docMk/>
          <pc:sldMk cId="729111920" sldId="270"/>
        </pc:sldMkLst>
        <pc:spChg chg="mod">
          <ac:chgData name="Grace Howard" userId="c2f57ac2-0fac-4280-be8a-12241698f878" providerId="ADAL" clId="{B632E4D7-FA07-4385-998C-2A8366AF62B0}" dt="2023-03-15T19:54:20.125" v="35" actId="1076"/>
          <ac:spMkLst>
            <pc:docMk/>
            <pc:sldMk cId="729111920" sldId="270"/>
            <ac:spMk id="3" creationId="{00000000-0000-0000-0000-000000000000}"/>
          </ac:spMkLst>
        </pc:spChg>
        <pc:picChg chg="add mod">
          <ac:chgData name="Grace Howard" userId="c2f57ac2-0fac-4280-be8a-12241698f878" providerId="ADAL" clId="{B632E4D7-FA07-4385-998C-2A8366AF62B0}" dt="2023-03-15T19:54:27.712" v="40" actId="1076"/>
          <ac:picMkLst>
            <pc:docMk/>
            <pc:sldMk cId="729111920" sldId="270"/>
            <ac:picMk id="5" creationId="{9A288731-F565-5AC4-D807-FBE91CE1DB32}"/>
          </ac:picMkLst>
        </pc:picChg>
      </pc:sldChg>
      <pc:sldChg chg="del">
        <pc:chgData name="Grace Howard" userId="c2f57ac2-0fac-4280-be8a-12241698f878" providerId="ADAL" clId="{B632E4D7-FA07-4385-998C-2A8366AF62B0}" dt="2023-03-15T19:55:12.895" v="54" actId="2696"/>
        <pc:sldMkLst>
          <pc:docMk/>
          <pc:sldMk cId="2666009052" sldId="271"/>
        </pc:sldMkLst>
      </pc:sldChg>
      <pc:sldChg chg="addSp modSp mod">
        <pc:chgData name="Grace Howard" userId="c2f57ac2-0fac-4280-be8a-12241698f878" providerId="ADAL" clId="{B632E4D7-FA07-4385-998C-2A8366AF62B0}" dt="2023-03-15T19:54:52.865" v="48" actId="1076"/>
        <pc:sldMkLst>
          <pc:docMk/>
          <pc:sldMk cId="1460686451" sldId="274"/>
        </pc:sldMkLst>
        <pc:spChg chg="mod">
          <ac:chgData name="Grace Howard" userId="c2f57ac2-0fac-4280-be8a-12241698f878" providerId="ADAL" clId="{B632E4D7-FA07-4385-998C-2A8366AF62B0}" dt="2023-03-15T19:54:44.252" v="43" actId="1076"/>
          <ac:spMkLst>
            <pc:docMk/>
            <pc:sldMk cId="1460686451" sldId="274"/>
            <ac:spMk id="3" creationId="{00000000-0000-0000-0000-000000000000}"/>
          </ac:spMkLst>
        </pc:spChg>
        <pc:picChg chg="add mod">
          <ac:chgData name="Grace Howard" userId="c2f57ac2-0fac-4280-be8a-12241698f878" providerId="ADAL" clId="{B632E4D7-FA07-4385-998C-2A8366AF62B0}" dt="2023-03-15T19:54:52.865" v="48" actId="1076"/>
          <ac:picMkLst>
            <pc:docMk/>
            <pc:sldMk cId="1460686451" sldId="274"/>
            <ac:picMk id="5" creationId="{B2C7F52A-0251-8ED8-CC7C-4AFF9C1EEB76}"/>
          </ac:picMkLst>
        </pc:picChg>
      </pc:sldChg>
      <pc:sldChg chg="del">
        <pc:chgData name="Grace Howard" userId="c2f57ac2-0fac-4280-be8a-12241698f878" providerId="ADAL" clId="{B632E4D7-FA07-4385-998C-2A8366AF62B0}" dt="2023-03-15T19:55:22.596" v="58" actId="2696"/>
        <pc:sldMkLst>
          <pc:docMk/>
          <pc:sldMk cId="532646328" sldId="275"/>
        </pc:sldMkLst>
      </pc:sldChg>
      <pc:sldChg chg="del">
        <pc:chgData name="Grace Howard" userId="c2f57ac2-0fac-4280-be8a-12241698f878" providerId="ADAL" clId="{B632E4D7-FA07-4385-998C-2A8366AF62B0}" dt="2023-03-15T19:55:18.195" v="56" actId="2696"/>
        <pc:sldMkLst>
          <pc:docMk/>
          <pc:sldMk cId="1285965761" sldId="277"/>
        </pc:sldMkLst>
      </pc:sldChg>
      <pc:sldChg chg="del">
        <pc:chgData name="Grace Howard" userId="c2f57ac2-0fac-4280-be8a-12241698f878" providerId="ADAL" clId="{B632E4D7-FA07-4385-998C-2A8366AF62B0}" dt="2023-03-15T19:55:15.571" v="55" actId="2696"/>
        <pc:sldMkLst>
          <pc:docMk/>
          <pc:sldMk cId="3634454208" sldId="281"/>
        </pc:sldMkLst>
      </pc:sldChg>
      <pc:sldChg chg="del">
        <pc:chgData name="Grace Howard" userId="c2f57ac2-0fac-4280-be8a-12241698f878" providerId="ADAL" clId="{B632E4D7-FA07-4385-998C-2A8366AF62B0}" dt="2023-03-15T19:55:20.519" v="57" actId="2696"/>
        <pc:sldMkLst>
          <pc:docMk/>
          <pc:sldMk cId="1544304635" sldId="282"/>
        </pc:sldMkLst>
      </pc:sldChg>
      <pc:sldChg chg="addSp delSp modSp add mod">
        <pc:chgData name="Grace Howard" userId="c2f57ac2-0fac-4280-be8a-12241698f878" providerId="ADAL" clId="{B632E4D7-FA07-4385-998C-2A8366AF62B0}" dt="2023-03-15T19:58:34.966" v="149" actId="5793"/>
        <pc:sldMkLst>
          <pc:docMk/>
          <pc:sldMk cId="814633683" sldId="283"/>
        </pc:sldMkLst>
        <pc:spChg chg="mod">
          <ac:chgData name="Grace Howard" userId="c2f57ac2-0fac-4280-be8a-12241698f878" providerId="ADAL" clId="{B632E4D7-FA07-4385-998C-2A8366AF62B0}" dt="2023-03-15T19:58:34.966" v="149" actId="5793"/>
          <ac:spMkLst>
            <pc:docMk/>
            <pc:sldMk cId="814633683" sldId="283"/>
            <ac:spMk id="3" creationId="{00000000-0000-0000-0000-000000000000}"/>
          </ac:spMkLst>
        </pc:spChg>
        <pc:picChg chg="del">
          <ac:chgData name="Grace Howard" userId="c2f57ac2-0fac-4280-be8a-12241698f878" providerId="ADAL" clId="{B632E4D7-FA07-4385-998C-2A8366AF62B0}" dt="2023-03-15T19:58:10.856" v="139" actId="478"/>
          <ac:picMkLst>
            <pc:docMk/>
            <pc:sldMk cId="814633683" sldId="283"/>
            <ac:picMk id="5" creationId="{B2C7F52A-0251-8ED8-CC7C-4AFF9C1EEB76}"/>
          </ac:picMkLst>
        </pc:picChg>
        <pc:picChg chg="add mod">
          <ac:chgData name="Grace Howard" userId="c2f57ac2-0fac-4280-be8a-12241698f878" providerId="ADAL" clId="{B632E4D7-FA07-4385-998C-2A8366AF62B0}" dt="2023-03-15T19:58:23.059" v="146" actId="1076"/>
          <ac:picMkLst>
            <pc:docMk/>
            <pc:sldMk cId="814633683" sldId="283"/>
            <ac:picMk id="6" creationId="{49C9277A-D8D5-EE89-3EF1-0DE591D362CD}"/>
          </ac:picMkLst>
        </pc:picChg>
      </pc:sldChg>
      <pc:sldChg chg="addSp delSp modSp add mod">
        <pc:chgData name="Grace Howard" userId="c2f57ac2-0fac-4280-be8a-12241698f878" providerId="ADAL" clId="{B632E4D7-FA07-4385-998C-2A8366AF62B0}" dt="2023-03-15T19:58:08.547" v="138" actId="1076"/>
        <pc:sldMkLst>
          <pc:docMk/>
          <pc:sldMk cId="2043851349" sldId="284"/>
        </pc:sldMkLst>
        <pc:spChg chg="mod">
          <ac:chgData name="Grace Howard" userId="c2f57ac2-0fac-4280-be8a-12241698f878" providerId="ADAL" clId="{B632E4D7-FA07-4385-998C-2A8366AF62B0}" dt="2023-03-15T19:58:08.547" v="138" actId="1076"/>
          <ac:spMkLst>
            <pc:docMk/>
            <pc:sldMk cId="2043851349" sldId="284"/>
            <ac:spMk id="3" creationId="{00000000-0000-0000-0000-000000000000}"/>
          </ac:spMkLst>
        </pc:spChg>
        <pc:picChg chg="del">
          <ac:chgData name="Grace Howard" userId="c2f57ac2-0fac-4280-be8a-12241698f878" providerId="ADAL" clId="{B632E4D7-FA07-4385-998C-2A8366AF62B0}" dt="2023-03-15T19:57:35.189" v="126" actId="478"/>
          <ac:picMkLst>
            <pc:docMk/>
            <pc:sldMk cId="2043851349" sldId="284"/>
            <ac:picMk id="5" creationId="{B2C7F52A-0251-8ED8-CC7C-4AFF9C1EEB76}"/>
          </ac:picMkLst>
        </pc:picChg>
        <pc:picChg chg="add mod">
          <ac:chgData name="Grace Howard" userId="c2f57ac2-0fac-4280-be8a-12241698f878" providerId="ADAL" clId="{B632E4D7-FA07-4385-998C-2A8366AF62B0}" dt="2023-03-15T19:57:50.470" v="133" actId="1076"/>
          <ac:picMkLst>
            <pc:docMk/>
            <pc:sldMk cId="2043851349" sldId="284"/>
            <ac:picMk id="6" creationId="{9DA27DA2-3AAE-F774-0A78-1690BDF75A7C}"/>
          </ac:picMkLst>
        </pc:picChg>
      </pc:sldChg>
      <pc:sldChg chg="addSp delSp modSp add mod">
        <pc:chgData name="Grace Howard" userId="c2f57ac2-0fac-4280-be8a-12241698f878" providerId="ADAL" clId="{B632E4D7-FA07-4385-998C-2A8366AF62B0}" dt="2023-03-15T19:57:32.490" v="125" actId="1036"/>
        <pc:sldMkLst>
          <pc:docMk/>
          <pc:sldMk cId="111269731" sldId="285"/>
        </pc:sldMkLst>
        <pc:spChg chg="mod">
          <ac:chgData name="Grace Howard" userId="c2f57ac2-0fac-4280-be8a-12241698f878" providerId="ADAL" clId="{B632E4D7-FA07-4385-998C-2A8366AF62B0}" dt="2023-03-15T19:57:32.490" v="125" actId="1036"/>
          <ac:spMkLst>
            <pc:docMk/>
            <pc:sldMk cId="111269731" sldId="285"/>
            <ac:spMk id="3" creationId="{00000000-0000-0000-0000-000000000000}"/>
          </ac:spMkLst>
        </pc:spChg>
        <pc:picChg chg="del">
          <ac:chgData name="Grace Howard" userId="c2f57ac2-0fac-4280-be8a-12241698f878" providerId="ADAL" clId="{B632E4D7-FA07-4385-998C-2A8366AF62B0}" dt="2023-03-15T19:56:38.704" v="85" actId="478"/>
          <ac:picMkLst>
            <pc:docMk/>
            <pc:sldMk cId="111269731" sldId="285"/>
            <ac:picMk id="5" creationId="{B2C7F52A-0251-8ED8-CC7C-4AFF9C1EEB76}"/>
          </ac:picMkLst>
        </pc:picChg>
        <pc:picChg chg="add mod">
          <ac:chgData name="Grace Howard" userId="c2f57ac2-0fac-4280-be8a-12241698f878" providerId="ADAL" clId="{B632E4D7-FA07-4385-998C-2A8366AF62B0}" dt="2023-03-15T19:57:08.764" v="103" actId="1076"/>
          <ac:picMkLst>
            <pc:docMk/>
            <pc:sldMk cId="111269731" sldId="285"/>
            <ac:picMk id="6" creationId="{6D43894D-D3EC-C6F2-2DC3-5B49E09D68AE}"/>
          </ac:picMkLst>
        </pc:picChg>
      </pc:sldChg>
      <pc:sldChg chg="addSp delSp modSp add mod">
        <pc:chgData name="Grace Howard" userId="c2f57ac2-0fac-4280-be8a-12241698f878" providerId="ADAL" clId="{B632E4D7-FA07-4385-998C-2A8366AF62B0}" dt="2023-03-15T19:56:35.092" v="84" actId="5793"/>
        <pc:sldMkLst>
          <pc:docMk/>
          <pc:sldMk cId="511609986" sldId="286"/>
        </pc:sldMkLst>
        <pc:spChg chg="mod">
          <ac:chgData name="Grace Howard" userId="c2f57ac2-0fac-4280-be8a-12241698f878" providerId="ADAL" clId="{B632E4D7-FA07-4385-998C-2A8366AF62B0}" dt="2023-03-15T19:56:35.092" v="84" actId="5793"/>
          <ac:spMkLst>
            <pc:docMk/>
            <pc:sldMk cId="511609986" sldId="286"/>
            <ac:spMk id="3" creationId="{00000000-0000-0000-0000-000000000000}"/>
          </ac:spMkLst>
        </pc:spChg>
        <pc:picChg chg="del">
          <ac:chgData name="Grace Howard" userId="c2f57ac2-0fac-4280-be8a-12241698f878" providerId="ADAL" clId="{B632E4D7-FA07-4385-998C-2A8366AF62B0}" dt="2023-03-15T19:56:14.825" v="76" actId="478"/>
          <ac:picMkLst>
            <pc:docMk/>
            <pc:sldMk cId="511609986" sldId="286"/>
            <ac:picMk id="5" creationId="{B2C7F52A-0251-8ED8-CC7C-4AFF9C1EEB76}"/>
          </ac:picMkLst>
        </pc:picChg>
        <pc:picChg chg="add mod">
          <ac:chgData name="Grace Howard" userId="c2f57ac2-0fac-4280-be8a-12241698f878" providerId="ADAL" clId="{B632E4D7-FA07-4385-998C-2A8366AF62B0}" dt="2023-03-15T19:56:22.447" v="81" actId="1076"/>
          <ac:picMkLst>
            <pc:docMk/>
            <pc:sldMk cId="511609986" sldId="286"/>
            <ac:picMk id="6" creationId="{02E137F0-3877-5753-9C57-9C332827627B}"/>
          </ac:picMkLst>
        </pc:picChg>
      </pc:sldChg>
      <pc:sldChg chg="addSp delSp modSp add mod">
        <pc:chgData name="Grace Howard" userId="c2f57ac2-0fac-4280-be8a-12241698f878" providerId="ADAL" clId="{B632E4D7-FA07-4385-998C-2A8366AF62B0}" dt="2023-03-15T19:56:10.373" v="75" actId="27636"/>
        <pc:sldMkLst>
          <pc:docMk/>
          <pc:sldMk cId="3711299573" sldId="287"/>
        </pc:sldMkLst>
        <pc:spChg chg="mod">
          <ac:chgData name="Grace Howard" userId="c2f57ac2-0fac-4280-be8a-12241698f878" providerId="ADAL" clId="{B632E4D7-FA07-4385-998C-2A8366AF62B0}" dt="2023-03-15T19:56:10.373" v="75" actId="27636"/>
          <ac:spMkLst>
            <pc:docMk/>
            <pc:sldMk cId="3711299573" sldId="287"/>
            <ac:spMk id="3" creationId="{00000000-0000-0000-0000-000000000000}"/>
          </ac:spMkLst>
        </pc:spChg>
        <pc:picChg chg="del">
          <ac:chgData name="Grace Howard" userId="c2f57ac2-0fac-4280-be8a-12241698f878" providerId="ADAL" clId="{B632E4D7-FA07-4385-998C-2A8366AF62B0}" dt="2023-03-15T19:55:25.721" v="59" actId="478"/>
          <ac:picMkLst>
            <pc:docMk/>
            <pc:sldMk cId="3711299573" sldId="287"/>
            <ac:picMk id="5" creationId="{B2C7F52A-0251-8ED8-CC7C-4AFF9C1EEB76}"/>
          </ac:picMkLst>
        </pc:picChg>
        <pc:picChg chg="add mod">
          <ac:chgData name="Grace Howard" userId="c2f57ac2-0fac-4280-be8a-12241698f878" providerId="ADAL" clId="{B632E4D7-FA07-4385-998C-2A8366AF62B0}" dt="2023-03-15T19:55:37.315" v="64" actId="1076"/>
          <ac:picMkLst>
            <pc:docMk/>
            <pc:sldMk cId="3711299573" sldId="287"/>
            <ac:picMk id="6" creationId="{4D5FCEF9-088B-115F-148C-780F882BE448}"/>
          </ac:picMkLst>
        </pc:picChg>
      </pc:sldChg>
      <pc:sldChg chg="addSp delSp modSp add mod">
        <pc:chgData name="Grace Howard" userId="c2f57ac2-0fac-4280-be8a-12241698f878" providerId="ADAL" clId="{B632E4D7-FA07-4385-998C-2A8366AF62B0}" dt="2023-03-15T19:59:48.086" v="176" actId="5793"/>
        <pc:sldMkLst>
          <pc:docMk/>
          <pc:sldMk cId="1562412005" sldId="288"/>
        </pc:sldMkLst>
        <pc:spChg chg="mod">
          <ac:chgData name="Grace Howard" userId="c2f57ac2-0fac-4280-be8a-12241698f878" providerId="ADAL" clId="{B632E4D7-FA07-4385-998C-2A8366AF62B0}" dt="2023-03-15T19:59:48.086" v="176" actId="5793"/>
          <ac:spMkLst>
            <pc:docMk/>
            <pc:sldMk cId="1562412005" sldId="288"/>
            <ac:spMk id="3" creationId="{00000000-0000-0000-0000-000000000000}"/>
          </ac:spMkLst>
        </pc:spChg>
        <pc:picChg chg="add mod">
          <ac:chgData name="Grace Howard" userId="c2f57ac2-0fac-4280-be8a-12241698f878" providerId="ADAL" clId="{B632E4D7-FA07-4385-998C-2A8366AF62B0}" dt="2023-03-15T19:59:38.822" v="174" actId="1076"/>
          <ac:picMkLst>
            <pc:docMk/>
            <pc:sldMk cId="1562412005" sldId="288"/>
            <ac:picMk id="5" creationId="{F8BCD1D1-C719-2A24-C66D-80EA1BF4A939}"/>
          </ac:picMkLst>
        </pc:picChg>
        <pc:picChg chg="del">
          <ac:chgData name="Grace Howard" userId="c2f57ac2-0fac-4280-be8a-12241698f878" providerId="ADAL" clId="{B632E4D7-FA07-4385-998C-2A8366AF62B0}" dt="2023-03-15T19:59:31.423" v="169" actId="478"/>
          <ac:picMkLst>
            <pc:docMk/>
            <pc:sldMk cId="1562412005" sldId="288"/>
            <ac:picMk id="6" creationId="{49C9277A-D8D5-EE89-3EF1-0DE591D362CD}"/>
          </ac:picMkLst>
        </pc:picChg>
      </pc:sldChg>
      <pc:sldChg chg="addSp delSp modSp add mod">
        <pc:chgData name="Grace Howard" userId="c2f57ac2-0fac-4280-be8a-12241698f878" providerId="ADAL" clId="{B632E4D7-FA07-4385-998C-2A8366AF62B0}" dt="2023-03-15T19:59:04.195" v="159" actId="5793"/>
        <pc:sldMkLst>
          <pc:docMk/>
          <pc:sldMk cId="3553023119" sldId="289"/>
        </pc:sldMkLst>
        <pc:spChg chg="mod">
          <ac:chgData name="Grace Howard" userId="c2f57ac2-0fac-4280-be8a-12241698f878" providerId="ADAL" clId="{B632E4D7-FA07-4385-998C-2A8366AF62B0}" dt="2023-03-15T19:59:04.195" v="159" actId="5793"/>
          <ac:spMkLst>
            <pc:docMk/>
            <pc:sldMk cId="3553023119" sldId="289"/>
            <ac:spMk id="3" creationId="{00000000-0000-0000-0000-000000000000}"/>
          </ac:spMkLst>
        </pc:spChg>
        <pc:picChg chg="add mod">
          <ac:chgData name="Grace Howard" userId="c2f57ac2-0fac-4280-be8a-12241698f878" providerId="ADAL" clId="{B632E4D7-FA07-4385-998C-2A8366AF62B0}" dt="2023-03-15T19:58:52.446" v="156" actId="962"/>
          <ac:picMkLst>
            <pc:docMk/>
            <pc:sldMk cId="3553023119" sldId="289"/>
            <ac:picMk id="5" creationId="{19F6EEE8-DD65-0BF9-6DB2-36C9F658D2A3}"/>
          </ac:picMkLst>
        </pc:picChg>
        <pc:picChg chg="del">
          <ac:chgData name="Grace Howard" userId="c2f57ac2-0fac-4280-be8a-12241698f878" providerId="ADAL" clId="{B632E4D7-FA07-4385-998C-2A8366AF62B0}" dt="2023-03-15T19:58:47.084" v="153" actId="478"/>
          <ac:picMkLst>
            <pc:docMk/>
            <pc:sldMk cId="3553023119" sldId="289"/>
            <ac:picMk id="6" creationId="{49C9277A-D8D5-EE89-3EF1-0DE591D362CD}"/>
          </ac:picMkLst>
        </pc:picChg>
      </pc:sldChg>
      <pc:sldChg chg="addSp delSp modSp add mod">
        <pc:chgData name="Grace Howard" userId="c2f57ac2-0fac-4280-be8a-12241698f878" providerId="ADAL" clId="{B632E4D7-FA07-4385-998C-2A8366AF62B0}" dt="2023-03-15T19:59:27.524" v="168" actId="5793"/>
        <pc:sldMkLst>
          <pc:docMk/>
          <pc:sldMk cId="3994725973" sldId="290"/>
        </pc:sldMkLst>
        <pc:spChg chg="mod">
          <ac:chgData name="Grace Howard" userId="c2f57ac2-0fac-4280-be8a-12241698f878" providerId="ADAL" clId="{B632E4D7-FA07-4385-998C-2A8366AF62B0}" dt="2023-03-15T19:59:27.524" v="168" actId="5793"/>
          <ac:spMkLst>
            <pc:docMk/>
            <pc:sldMk cId="3994725973" sldId="290"/>
            <ac:spMk id="3" creationId="{00000000-0000-0000-0000-000000000000}"/>
          </ac:spMkLst>
        </pc:spChg>
        <pc:picChg chg="add mod">
          <ac:chgData name="Grace Howard" userId="c2f57ac2-0fac-4280-be8a-12241698f878" providerId="ADAL" clId="{B632E4D7-FA07-4385-998C-2A8366AF62B0}" dt="2023-03-15T19:59:18.981" v="165" actId="1076"/>
          <ac:picMkLst>
            <pc:docMk/>
            <pc:sldMk cId="3994725973" sldId="290"/>
            <ac:picMk id="5" creationId="{6B308118-EFE6-C7A3-CC9A-CFC4F9655831}"/>
          </ac:picMkLst>
        </pc:picChg>
        <pc:picChg chg="del">
          <ac:chgData name="Grace Howard" userId="c2f57ac2-0fac-4280-be8a-12241698f878" providerId="ADAL" clId="{B632E4D7-FA07-4385-998C-2A8366AF62B0}" dt="2023-03-15T19:59:08.057" v="160" actId="478"/>
          <ac:picMkLst>
            <pc:docMk/>
            <pc:sldMk cId="3994725973" sldId="290"/>
            <ac:picMk id="6" creationId="{49C9277A-D8D5-EE89-3EF1-0DE591D362CD}"/>
          </ac:picMkLst>
        </pc:picChg>
      </pc:sldChg>
    </pc:docChg>
  </pc:docChgLst>
  <pc:docChgLst>
    <pc:chgData name="e.mann@northeastern.edu" userId="S::urn:spo:guest#e.mann@northeastern.edu::" providerId="AD" clId="Web-{32DB36DC-5FDB-ABB1-0641-7A331944A7DC}"/>
    <pc:docChg chg="modSld">
      <pc:chgData name="e.mann@northeastern.edu" userId="S::urn:spo:guest#e.mann@northeastern.edu::" providerId="AD" clId="Web-{32DB36DC-5FDB-ABB1-0641-7A331944A7DC}" dt="2023-03-03T19:45:13.971" v="16" actId="20577"/>
      <pc:docMkLst>
        <pc:docMk/>
      </pc:docMkLst>
      <pc:sldChg chg="modSp">
        <pc:chgData name="e.mann@northeastern.edu" userId="S::urn:spo:guest#e.mann@northeastern.edu::" providerId="AD" clId="Web-{32DB36DC-5FDB-ABB1-0641-7A331944A7DC}" dt="2023-03-03T19:44:37.297" v="11" actId="20577"/>
        <pc:sldMkLst>
          <pc:docMk/>
          <pc:sldMk cId="3521927992" sldId="280"/>
        </pc:sldMkLst>
        <pc:spChg chg="mod">
          <ac:chgData name="e.mann@northeastern.edu" userId="S::urn:spo:guest#e.mann@northeastern.edu::" providerId="AD" clId="Web-{32DB36DC-5FDB-ABB1-0641-7A331944A7DC}" dt="2023-03-03T19:44:37.297" v="11" actId="20577"/>
          <ac:spMkLst>
            <pc:docMk/>
            <pc:sldMk cId="3521927992" sldId="280"/>
            <ac:spMk id="7" creationId="{8173B247-3460-E1E3-5694-668CA19E41AC}"/>
          </ac:spMkLst>
        </pc:spChg>
      </pc:sldChg>
      <pc:sldChg chg="modSp">
        <pc:chgData name="e.mann@northeastern.edu" userId="S::urn:spo:guest#e.mann@northeastern.edu::" providerId="AD" clId="Web-{32DB36DC-5FDB-ABB1-0641-7A331944A7DC}" dt="2023-03-03T19:44:32.468" v="6" actId="20577"/>
        <pc:sldMkLst>
          <pc:docMk/>
          <pc:sldMk cId="3634454208" sldId="281"/>
        </pc:sldMkLst>
        <pc:spChg chg="mod">
          <ac:chgData name="e.mann@northeastern.edu" userId="S::urn:spo:guest#e.mann@northeastern.edu::" providerId="AD" clId="Web-{32DB36DC-5FDB-ABB1-0641-7A331944A7DC}" dt="2023-03-03T19:44:32.468" v="6" actId="20577"/>
          <ac:spMkLst>
            <pc:docMk/>
            <pc:sldMk cId="3634454208" sldId="281"/>
            <ac:spMk id="8" creationId="{C7ADA68D-7DE7-7F67-C95E-73B6F7085E18}"/>
          </ac:spMkLst>
        </pc:spChg>
      </pc:sldChg>
      <pc:sldChg chg="modSp">
        <pc:chgData name="e.mann@northeastern.edu" userId="S::urn:spo:guest#e.mann@northeastern.edu::" providerId="AD" clId="Web-{32DB36DC-5FDB-ABB1-0641-7A331944A7DC}" dt="2023-03-03T19:45:13.971" v="16" actId="20577"/>
        <pc:sldMkLst>
          <pc:docMk/>
          <pc:sldMk cId="1544304635" sldId="282"/>
        </pc:sldMkLst>
        <pc:spChg chg="mod">
          <ac:chgData name="e.mann@northeastern.edu" userId="S::urn:spo:guest#e.mann@northeastern.edu::" providerId="AD" clId="Web-{32DB36DC-5FDB-ABB1-0641-7A331944A7DC}" dt="2023-03-03T19:45:13.971" v="16" actId="20577"/>
          <ac:spMkLst>
            <pc:docMk/>
            <pc:sldMk cId="1544304635" sldId="282"/>
            <ac:spMk id="3" creationId="{1D0EC749-9E02-A75E-22F2-9FAF394E0EDD}"/>
          </ac:spMkLst>
        </pc:spChg>
      </pc:sldChg>
    </pc:docChg>
  </pc:docChgLst>
  <pc:docChgLst>
    <pc:chgData name="Grace Howard" userId="c2f57ac2-0fac-4280-be8a-12241698f878" providerId="ADAL" clId="{B147CF68-B5E6-4A3B-ADA3-98A05BEA9775}"/>
    <pc:docChg chg="custSel delSld modSld">
      <pc:chgData name="Grace Howard" userId="c2f57ac2-0fac-4280-be8a-12241698f878" providerId="ADAL" clId="{B147CF68-B5E6-4A3B-ADA3-98A05BEA9775}" dt="2023-03-15T19:13:34.875" v="50" actId="20577"/>
      <pc:docMkLst>
        <pc:docMk/>
      </pc:docMkLst>
      <pc:sldChg chg="modSp mod">
        <pc:chgData name="Grace Howard" userId="c2f57ac2-0fac-4280-be8a-12241698f878" providerId="ADAL" clId="{B147CF68-B5E6-4A3B-ADA3-98A05BEA9775}" dt="2023-03-15T19:12:37.001" v="25" actId="20577"/>
        <pc:sldMkLst>
          <pc:docMk/>
          <pc:sldMk cId="2820496012" sldId="261"/>
        </pc:sldMkLst>
        <pc:spChg chg="mod">
          <ac:chgData name="Grace Howard" userId="c2f57ac2-0fac-4280-be8a-12241698f878" providerId="ADAL" clId="{B147CF68-B5E6-4A3B-ADA3-98A05BEA9775}" dt="2023-03-15T19:12:37.001" v="25" actId="20577"/>
          <ac:spMkLst>
            <pc:docMk/>
            <pc:sldMk cId="2820496012" sldId="261"/>
            <ac:spMk id="2" creationId="{00000000-0000-0000-0000-000000000000}"/>
          </ac:spMkLst>
        </pc:spChg>
      </pc:sldChg>
      <pc:sldChg chg="modSp mod">
        <pc:chgData name="Grace Howard" userId="c2f57ac2-0fac-4280-be8a-12241698f878" providerId="ADAL" clId="{B147CF68-B5E6-4A3B-ADA3-98A05BEA9775}" dt="2023-03-15T19:12:26.315" v="1" actId="20577"/>
        <pc:sldMkLst>
          <pc:docMk/>
          <pc:sldMk cId="729111920" sldId="270"/>
        </pc:sldMkLst>
        <pc:spChg chg="mod">
          <ac:chgData name="Grace Howard" userId="c2f57ac2-0fac-4280-be8a-12241698f878" providerId="ADAL" clId="{B147CF68-B5E6-4A3B-ADA3-98A05BEA9775}" dt="2023-03-15T19:12:26.315" v="1" actId="20577"/>
          <ac:spMkLst>
            <pc:docMk/>
            <pc:sldMk cId="729111920" sldId="270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2:24.442" v="0" actId="20577"/>
          <ac:spMkLst>
            <pc:docMk/>
            <pc:sldMk cId="729111920" sldId="270"/>
            <ac:spMk id="3" creationId="{00000000-0000-0000-0000-000000000000}"/>
          </ac:spMkLst>
        </pc:spChg>
      </pc:sldChg>
      <pc:sldChg chg="delSp modSp mod">
        <pc:chgData name="Grace Howard" userId="c2f57ac2-0fac-4280-be8a-12241698f878" providerId="ADAL" clId="{B147CF68-B5E6-4A3B-ADA3-98A05BEA9775}" dt="2023-03-15T19:12:57.304" v="34"/>
        <pc:sldMkLst>
          <pc:docMk/>
          <pc:sldMk cId="2666009052" sldId="271"/>
        </pc:sldMkLst>
        <pc:spChg chg="mod">
          <ac:chgData name="Grace Howard" userId="c2f57ac2-0fac-4280-be8a-12241698f878" providerId="ADAL" clId="{B147CF68-B5E6-4A3B-ADA3-98A05BEA9775}" dt="2023-03-15T19:12:56.364" v="32" actId="20577"/>
          <ac:spMkLst>
            <pc:docMk/>
            <pc:sldMk cId="2666009052" sldId="271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2:48.535" v="28" actId="20577"/>
          <ac:spMkLst>
            <pc:docMk/>
            <pc:sldMk cId="2666009052" sldId="271"/>
            <ac:spMk id="3" creationId="{00000000-0000-0000-0000-000000000000}"/>
          </ac:spMkLst>
        </pc:spChg>
        <pc:spChg chg="del mod">
          <ac:chgData name="Grace Howard" userId="c2f57ac2-0fac-4280-be8a-12241698f878" providerId="ADAL" clId="{B147CF68-B5E6-4A3B-ADA3-98A05BEA9775}" dt="2023-03-15T19:12:57.304" v="34"/>
          <ac:spMkLst>
            <pc:docMk/>
            <pc:sldMk cId="2666009052" sldId="271"/>
            <ac:spMk id="7" creationId="{A0D9E6A3-A6D9-8102-C01F-E9726B6911F3}"/>
          </ac:spMkLst>
        </pc:spChg>
        <pc:graphicFrameChg chg="del">
          <ac:chgData name="Grace Howard" userId="c2f57ac2-0fac-4280-be8a-12241698f878" providerId="ADAL" clId="{B147CF68-B5E6-4A3B-ADA3-98A05BEA9775}" dt="2023-03-15T19:12:50.036" v="29" actId="478"/>
          <ac:graphicFrameMkLst>
            <pc:docMk/>
            <pc:sldMk cId="2666009052" sldId="271"/>
            <ac:graphicFrameMk id="6" creationId="{5A51E611-9AA4-5B53-C2E0-EF45D63E3AB2}"/>
          </ac:graphicFrameMkLst>
        </pc:graphicFrameChg>
      </pc:sldChg>
      <pc:sldChg chg="modSp mod">
        <pc:chgData name="Grace Howard" userId="c2f57ac2-0fac-4280-be8a-12241698f878" providerId="ADAL" clId="{B147CF68-B5E6-4A3B-ADA3-98A05BEA9775}" dt="2023-03-15T19:12:44.359" v="27" actId="20577"/>
        <pc:sldMkLst>
          <pc:docMk/>
          <pc:sldMk cId="1460686451" sldId="274"/>
        </pc:sldMkLst>
        <pc:spChg chg="mod">
          <ac:chgData name="Grace Howard" userId="c2f57ac2-0fac-4280-be8a-12241698f878" providerId="ADAL" clId="{B147CF68-B5E6-4A3B-ADA3-98A05BEA9775}" dt="2023-03-15T19:12:42.469" v="26" actId="20577"/>
          <ac:spMkLst>
            <pc:docMk/>
            <pc:sldMk cId="1460686451" sldId="274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2:44.359" v="27" actId="20577"/>
          <ac:spMkLst>
            <pc:docMk/>
            <pc:sldMk cId="1460686451" sldId="274"/>
            <ac:spMk id="3" creationId="{00000000-0000-0000-0000-000000000000}"/>
          </ac:spMkLst>
        </pc:spChg>
      </pc:sldChg>
      <pc:sldChg chg="modSp mod">
        <pc:chgData name="Grace Howard" userId="c2f57ac2-0fac-4280-be8a-12241698f878" providerId="ADAL" clId="{B147CF68-B5E6-4A3B-ADA3-98A05BEA9775}" dt="2023-03-15T19:13:34.875" v="50" actId="20577"/>
        <pc:sldMkLst>
          <pc:docMk/>
          <pc:sldMk cId="532646328" sldId="275"/>
        </pc:sldMkLst>
        <pc:spChg chg="mod">
          <ac:chgData name="Grace Howard" userId="c2f57ac2-0fac-4280-be8a-12241698f878" providerId="ADAL" clId="{B147CF68-B5E6-4A3B-ADA3-98A05BEA9775}" dt="2023-03-15T19:13:34.875" v="50" actId="20577"/>
          <ac:spMkLst>
            <pc:docMk/>
            <pc:sldMk cId="532646328" sldId="275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3:33.345" v="49" actId="27636"/>
          <ac:spMkLst>
            <pc:docMk/>
            <pc:sldMk cId="532646328" sldId="275"/>
            <ac:spMk id="3" creationId="{00000000-0000-0000-0000-000000000000}"/>
          </ac:spMkLst>
        </pc:spChg>
      </pc:sldChg>
      <pc:sldChg chg="delSp modSp mod">
        <pc:chgData name="Grace Howard" userId="c2f57ac2-0fac-4280-be8a-12241698f878" providerId="ADAL" clId="{B147CF68-B5E6-4A3B-ADA3-98A05BEA9775}" dt="2023-03-15T19:13:25.310" v="44"/>
        <pc:sldMkLst>
          <pc:docMk/>
          <pc:sldMk cId="1285965761" sldId="277"/>
        </pc:sldMkLst>
        <pc:spChg chg="mod">
          <ac:chgData name="Grace Howard" userId="c2f57ac2-0fac-4280-be8a-12241698f878" providerId="ADAL" clId="{B147CF68-B5E6-4A3B-ADA3-98A05BEA9775}" dt="2023-03-15T19:13:24.439" v="42" actId="20577"/>
          <ac:spMkLst>
            <pc:docMk/>
            <pc:sldMk cId="1285965761" sldId="277"/>
            <ac:spMk id="2" creationId="{00000000-0000-0000-0000-000000000000}"/>
          </ac:spMkLst>
        </pc:spChg>
        <pc:spChg chg="del mod">
          <ac:chgData name="Grace Howard" userId="c2f57ac2-0fac-4280-be8a-12241698f878" providerId="ADAL" clId="{B147CF68-B5E6-4A3B-ADA3-98A05BEA9775}" dt="2023-03-15T19:13:25.310" v="44"/>
          <ac:spMkLst>
            <pc:docMk/>
            <pc:sldMk cId="1285965761" sldId="277"/>
            <ac:spMk id="3" creationId="{6F1F5BDD-EFFD-4432-21B1-A6B0B300993D}"/>
          </ac:spMkLst>
        </pc:spChg>
      </pc:sldChg>
      <pc:sldChg chg="addSp delSp modSp del mod">
        <pc:chgData name="Grace Howard" userId="c2f57ac2-0fac-4280-be8a-12241698f878" providerId="ADAL" clId="{B147CF68-B5E6-4A3B-ADA3-98A05BEA9775}" dt="2023-03-15T19:13:15.100" v="37" actId="2696"/>
        <pc:sldMkLst>
          <pc:docMk/>
          <pc:sldMk cId="3521927992" sldId="280"/>
        </pc:sldMkLst>
        <pc:spChg chg="mod">
          <ac:chgData name="Grace Howard" userId="c2f57ac2-0fac-4280-be8a-12241698f878" providerId="ADAL" clId="{B147CF68-B5E6-4A3B-ADA3-98A05BEA9775}" dt="2023-03-15T19:12:59.354" v="35" actId="20577"/>
          <ac:spMkLst>
            <pc:docMk/>
            <pc:sldMk cId="3521927992" sldId="280"/>
            <ac:spMk id="2" creationId="{00000000-0000-0000-0000-000000000000}"/>
          </ac:spMkLst>
        </pc:spChg>
        <pc:spChg chg="add mod">
          <ac:chgData name="Grace Howard" userId="c2f57ac2-0fac-4280-be8a-12241698f878" providerId="ADAL" clId="{B147CF68-B5E6-4A3B-ADA3-98A05BEA9775}" dt="2023-03-15T19:13:00.648" v="36" actId="478"/>
          <ac:spMkLst>
            <pc:docMk/>
            <pc:sldMk cId="3521927992" sldId="280"/>
            <ac:spMk id="4" creationId="{FFF27E1F-429E-E9FB-24BD-24AF8C1C5113}"/>
          </ac:spMkLst>
        </pc:spChg>
        <pc:picChg chg="del">
          <ac:chgData name="Grace Howard" userId="c2f57ac2-0fac-4280-be8a-12241698f878" providerId="ADAL" clId="{B147CF68-B5E6-4A3B-ADA3-98A05BEA9775}" dt="2023-03-15T19:13:00.648" v="36" actId="478"/>
          <ac:picMkLst>
            <pc:docMk/>
            <pc:sldMk cId="3521927992" sldId="280"/>
            <ac:picMk id="6" creationId="{78D6C576-3E7A-1A2B-5A7C-DCD220C1B058}"/>
          </ac:picMkLst>
        </pc:picChg>
      </pc:sldChg>
      <pc:sldChg chg="modSp mod">
        <pc:chgData name="Grace Howard" userId="c2f57ac2-0fac-4280-be8a-12241698f878" providerId="ADAL" clId="{B147CF68-B5E6-4A3B-ADA3-98A05BEA9775}" dt="2023-03-15T19:13:20.079" v="40" actId="20577"/>
        <pc:sldMkLst>
          <pc:docMk/>
          <pc:sldMk cId="3634454208" sldId="281"/>
        </pc:sldMkLst>
        <pc:spChg chg="mod">
          <ac:chgData name="Grace Howard" userId="c2f57ac2-0fac-4280-be8a-12241698f878" providerId="ADAL" clId="{B147CF68-B5E6-4A3B-ADA3-98A05BEA9775}" dt="2023-03-15T19:13:20.079" v="40" actId="20577"/>
          <ac:spMkLst>
            <pc:docMk/>
            <pc:sldMk cId="3634454208" sldId="281"/>
            <ac:spMk id="2" creationId="{00000000-0000-0000-0000-000000000000}"/>
          </ac:spMkLst>
        </pc:spChg>
        <pc:spChg chg="mod">
          <ac:chgData name="Grace Howard" userId="c2f57ac2-0fac-4280-be8a-12241698f878" providerId="ADAL" clId="{B147CF68-B5E6-4A3B-ADA3-98A05BEA9775}" dt="2023-03-15T19:13:18.335" v="39" actId="27636"/>
          <ac:spMkLst>
            <pc:docMk/>
            <pc:sldMk cId="3634454208" sldId="281"/>
            <ac:spMk id="8" creationId="{C7ADA68D-7DE7-7F67-C95E-73B6F7085E18}"/>
          </ac:spMkLst>
        </pc:spChg>
      </pc:sldChg>
      <pc:sldChg chg="modSp mod">
        <pc:chgData name="Grace Howard" userId="c2f57ac2-0fac-4280-be8a-12241698f878" providerId="ADAL" clId="{B147CF68-B5E6-4A3B-ADA3-98A05BEA9775}" dt="2023-03-15T19:13:29.957" v="47" actId="20577"/>
        <pc:sldMkLst>
          <pc:docMk/>
          <pc:sldMk cId="1544304635" sldId="282"/>
        </pc:sldMkLst>
        <pc:spChg chg="mod">
          <ac:chgData name="Grace Howard" userId="c2f57ac2-0fac-4280-be8a-12241698f878" providerId="ADAL" clId="{B147CF68-B5E6-4A3B-ADA3-98A05BEA9775}" dt="2023-03-15T19:13:29.957" v="47" actId="20577"/>
          <ac:spMkLst>
            <pc:docMk/>
            <pc:sldMk cId="1544304635" sldId="282"/>
            <ac:spMk id="2" creationId="{658866A3-F0D0-52B5-0B00-73F1FF5A0934}"/>
          </ac:spMkLst>
        </pc:spChg>
        <pc:spChg chg="mod">
          <ac:chgData name="Grace Howard" userId="c2f57ac2-0fac-4280-be8a-12241698f878" providerId="ADAL" clId="{B147CF68-B5E6-4A3B-ADA3-98A05BEA9775}" dt="2023-03-15T19:13:28.304" v="46" actId="27636"/>
          <ac:spMkLst>
            <pc:docMk/>
            <pc:sldMk cId="1544304635" sldId="282"/>
            <ac:spMk id="3" creationId="{1D0EC749-9E02-A75E-22F2-9FAF394E0ED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85613-ADFF-4141-B66C-A45235623B50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2E8A8-05A8-499B-9FC4-E54616348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F5199-F7F4-4FB2-A2CD-22A2CFC87608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C0744-2FEF-4441-821D-70180A370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3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C0744-2FEF-4441-821D-70180A3709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575" y="586409"/>
            <a:ext cx="11317356" cy="566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3600" b="1" i="1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50851" y="1152525"/>
            <a:ext cx="11317816" cy="477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1F497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710609" y="1808921"/>
            <a:ext cx="4770784" cy="42837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5" name="Picture 4" descr="Oxford University Press logo">
            <a:extLst>
              <a:ext uri="{FF2B5EF4-FFF2-40B4-BE49-F238E27FC236}">
                <a16:creationId xmlns:a16="http://schemas.microsoft.com/office/drawing/2014/main" id="{8590439F-3AAE-4FE6-B28E-69B3789AD6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76152"/>
            <a:ext cx="2505812" cy="8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87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66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EB49-10B0-434E-B9A9-AEEABF0B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43F8EF5-4C16-48DE-A586-E7CCF94F9F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66838" y="808037"/>
            <a:ext cx="9759950" cy="504583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4482F5-5C68-40F1-BAC8-3387D676E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838" y="5973510"/>
            <a:ext cx="9759950" cy="50349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1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1A7EB-3577-43FD-9B2D-BCEA4F83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4AFEAB-6CC2-4F6A-8644-10935AED3A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096" y="512748"/>
            <a:ext cx="11947020" cy="60760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8EB49-10B0-434E-B9A9-AEEABF0B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43F8EF5-4C16-48DE-A586-E7CCF94F9F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66838" y="808037"/>
            <a:ext cx="9759950" cy="504583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4482F5-5C68-40F1-BAC8-3387D676E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6838" y="5973510"/>
            <a:ext cx="9759950" cy="50349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03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E61D60-431D-4A54-BAD5-CA1C8D6D7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" y="2792"/>
            <a:ext cx="12191178" cy="68581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363435" y="6605739"/>
            <a:ext cx="1827743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© 2022 Oxford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83949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2" r:id="rId2"/>
    <p:sldLayoutId id="2147483654" r:id="rId3"/>
    <p:sldLayoutId id="214748367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001A47"/>
          </a:solidFill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CD7AE-E6DE-4592-894F-F3E075B9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52107"/>
            <a:ext cx="10515600" cy="5224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352A1-3B59-4F46-8B27-7104614BE0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63435" y="6605739"/>
            <a:ext cx="1827743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© 2022 Oxford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357956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45" y="3145735"/>
            <a:ext cx="11317356" cy="566530"/>
          </a:xfrm>
        </p:spPr>
        <p:txBody>
          <a:bodyPr>
            <a:normAutofit fontScale="90000"/>
          </a:bodyPr>
          <a:lstStyle/>
          <a:p>
            <a:r>
              <a:rPr lang="en-US" i="0" dirty="0"/>
              <a:t>Chapter 5: Elements of 4D Art and Design</a:t>
            </a:r>
            <a:endParaRPr lang="en-US" b="1" i="0" dirty="0"/>
          </a:p>
        </p:txBody>
      </p:sp>
    </p:spTree>
    <p:extLst>
      <p:ext uri="{BB962C8B-B14F-4D97-AF65-F5344CB8AC3E}">
        <p14:creationId xmlns:p14="http://schemas.microsoft.com/office/powerpoint/2010/main" val="282049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6292850"/>
            <a:ext cx="11468100" cy="581024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5-18.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Robert Wilson,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Einstein on the Beach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(2012), performance, 5 hours. Photo Credit: Lesley Leslie-Spinks.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6B308118-EFE6-C7A3-CC9A-CFC4F9655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692340"/>
            <a:ext cx="11386933" cy="54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25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6292850"/>
            <a:ext cx="11468100" cy="581024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5-19.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Annea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Lockwood,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Sound Map of the Danube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(2005), six-channel surround sound installation, 2:47:00 hours. Courtesy of the Artist.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F8BCD1D1-C719-2A24-C66D-80EA1BF4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25" y="492125"/>
            <a:ext cx="77343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1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47725" y="5981702"/>
            <a:ext cx="11344275" cy="8953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5-1.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Christian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Marclay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installation view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Clock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(2010), single-channel video with sound; 24 hours. White Cube Mason’s Yard, London (October 15–November 13, 2010). © Christian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Marclay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Courtesy Paula Cooper Gallery, New York and White Cube, London. Photo: Todd-White Photography.</a:t>
            </a:r>
          </a:p>
          <a:p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5" name="Picture 4" descr="A clock on a wall&#10;&#10;Description automatically generated with low confidence">
            <a:extLst>
              <a:ext uri="{FF2B5EF4-FFF2-40B4-BE49-F238E27FC236}">
                <a16:creationId xmlns:a16="http://schemas.microsoft.com/office/drawing/2014/main" id="{9A288731-F565-5AC4-D807-FBE91CE1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404" y="368117"/>
            <a:ext cx="8395191" cy="56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1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6292850"/>
            <a:ext cx="11468100" cy="581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5-3.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Melissa Haviland,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White Gold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(2012), cookies, frosting, interactions, dimensions variable. Courtesy of the artist.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2C7F52A-0251-8ED8-CC7C-4AFF9C1EE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496490"/>
            <a:ext cx="7820025" cy="58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8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158038" y="3105150"/>
            <a:ext cx="4271962" cy="1514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5-5.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Cesar Cornejo,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Public Sculptor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(2010), bricks, cement, wood, sculptor, 2 hours. Courtesy of the artist. Photographer: Felicity Hogan.</a:t>
            </a:r>
          </a:p>
          <a:p>
            <a:pPr marL="0" indent="0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erson standing on a brick tower&#10;&#10;Description automatically generated with low confidence">
            <a:extLst>
              <a:ext uri="{FF2B5EF4-FFF2-40B4-BE49-F238E27FC236}">
                <a16:creationId xmlns:a16="http://schemas.microsoft.com/office/drawing/2014/main" id="{4D5FCEF9-088B-115F-148C-780F882BE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571500"/>
            <a:ext cx="40767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9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6292850"/>
            <a:ext cx="11468100" cy="581024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5-6. Bill Fontana,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Earth Tones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(1992), six large, low-frequency loudspeakers buried at the Oliver Ranch in Northern California. Courtesy of the artist.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frisbee in a field&#10;&#10;Description automatically generated with low confidence">
            <a:extLst>
              <a:ext uri="{FF2B5EF4-FFF2-40B4-BE49-F238E27FC236}">
                <a16:creationId xmlns:a16="http://schemas.microsoft.com/office/drawing/2014/main" id="{02E137F0-3877-5753-9C57-9C3328276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06" y="704545"/>
            <a:ext cx="9661187" cy="54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09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239126" y="2243136"/>
            <a:ext cx="3257550" cy="3014664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5-8.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Elmgreen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Dragset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Prada Marfa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(2005), adobe bricks, plaster, aluminum frames, glass panes, MDF, paint, carpet, Prada shoes and bags, 760 cm × 470 cm × 480 cm. Courtesy: Art Production Fund, New York; Ballroom Marfa, Marfa; the artists. Photograph by James Evans.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building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6D43894D-D3EC-C6F2-2DC3-5B49E09D6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69505"/>
            <a:ext cx="7291098" cy="57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71625" y="6403737"/>
            <a:ext cx="9791700" cy="581024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5-13.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Illustration of lighting plan for Francis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Picabia’s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ballet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Rêlache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(1924) © Phil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McCollam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DA27DA2-3AAE-F774-0A78-1690BDF7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23" y="454263"/>
            <a:ext cx="7816827" cy="59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5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6292850"/>
            <a:ext cx="11468100" cy="581024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5-16.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Channel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tWo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FIND EACH OTHER. Begin There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(2012), two-channel, networked, interactive landscape, dimensions variable. © Channel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tWo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49C9277A-D8D5-EE89-3EF1-0DE591D36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240" y="561974"/>
            <a:ext cx="8341520" cy="55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3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6292850"/>
            <a:ext cx="11468100" cy="581024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5-17.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Sarah Johnson,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Ordinary Batman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(2012–ongoing), animated GI F, 575 × 500 pixels. Courtesy of the Artist.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9F6EEE8-DD65-0BF9-6DB2-36C9F658D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690562"/>
            <a:ext cx="47625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23119"/>
      </p:ext>
    </p:extLst>
  </p:cSld>
  <p:clrMapOvr>
    <a:masterClrMapping/>
  </p:clrMapOvr>
</p:sld>
</file>

<file path=ppt/theme/theme1.xml><?xml version="1.0" encoding="utf-8"?>
<a:theme xmlns:a="http://schemas.openxmlformats.org/drawingml/2006/main" name="Text Content Templa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xford Template 2020-05-05" id="{B78F6A64-C076-4E15-90E5-9A59F0E29698}" vid="{18DFF3BF-7F46-4B14-BD35-A03A29764567}"/>
    </a:ext>
  </a:extLst>
</a:theme>
</file>

<file path=ppt/theme/theme2.xml><?xml version="1.0" encoding="utf-8"?>
<a:theme xmlns:a="http://schemas.openxmlformats.org/drawingml/2006/main" name="Figure-Only Templa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xford Template 2020-05-05" id="{B78F6A64-C076-4E15-90E5-9A59F0E29698}" vid="{18DFF3BF-7F46-4B14-BD35-A03A2976456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A27C0F8513E1438170837C4DB89E39" ma:contentTypeVersion="16" ma:contentTypeDescription="Create a new document." ma:contentTypeScope="" ma:versionID="763a8e75b94d599aaa05d3172d9602c2">
  <xsd:schema xmlns:xsd="http://www.w3.org/2001/XMLSchema" xmlns:xs="http://www.w3.org/2001/XMLSchema" xmlns:p="http://schemas.microsoft.com/office/2006/metadata/properties" xmlns:ns2="e269f332-699b-429f-9c5d-cabb3517b61c" xmlns:ns3="a3f51eb1-cb43-4a96-9558-668e4029db5e" targetNamespace="http://schemas.microsoft.com/office/2006/metadata/properties" ma:root="true" ma:fieldsID="15f4efb91e96728c7d466571e18e6439" ns2:_="" ns3:_="">
    <xsd:import namespace="e269f332-699b-429f-9c5d-cabb3517b61c"/>
    <xsd:import namespace="a3f51eb1-cb43-4a96-9558-668e4029db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9f332-699b-429f-9c5d-cabb3517b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f217fd5-6bb5-4de3-bf71-ef5eb62cb5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51eb1-cb43-4a96-9558-668e4029db5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14c2444-4142-4f5b-8a09-68b549e2f600}" ma:internalName="TaxCatchAll" ma:showField="CatchAllData" ma:web="a3f51eb1-cb43-4a96-9558-668e4029db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f51eb1-cb43-4a96-9558-668e4029db5e" xsi:nil="true"/>
    <lcf76f155ced4ddcb4097134ff3c332f xmlns="e269f332-699b-429f-9c5d-cabb3517b61c">
      <Terms xmlns="http://schemas.microsoft.com/office/infopath/2007/PartnerControls"/>
    </lcf76f155ced4ddcb4097134ff3c332f>
    <SharedWithUsers xmlns="a3f51eb1-cb43-4a96-9558-668e4029db5e">
      <UserInfo>
        <DisplayName>Upper-Level Content (ULC) Members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ED60D2A-65A4-48F9-9328-542BB1BFA5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69f332-699b-429f-9c5d-cabb3517b61c"/>
    <ds:schemaRef ds:uri="a3f51eb1-cb43-4a96-9558-668e4029db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57C1AB-C2BF-4446-AECB-681D578552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56919D-3723-464B-9967-427A087CBD6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d39d560-5c7d-4158-98a0-f420f8fdebce"/>
    <ds:schemaRef ds:uri="http://purl.org/dc/terms/"/>
    <ds:schemaRef ds:uri="http://schemas.openxmlformats.org/package/2006/metadata/core-properties"/>
    <ds:schemaRef ds:uri="a6c716b4-9090-4de7-aadc-2aa5f812ad24"/>
    <ds:schemaRef ds:uri="http://www.w3.org/XML/1998/namespace"/>
    <ds:schemaRef ds:uri="http://purl.org/dc/dcmitype/"/>
    <ds:schemaRef ds:uri="a3f51eb1-cb43-4a96-9558-668e4029db5e"/>
    <ds:schemaRef ds:uri="e269f332-699b-429f-9c5d-cabb3517b61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Oxford Template 2020-05-05</Template>
  <TotalTime>548</TotalTime>
  <Words>359</Words>
  <Application>Microsoft Office PowerPoint</Application>
  <PresentationFormat>Widescreen</PresentationFormat>
  <Paragraphs>12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Text Content Templates</vt:lpstr>
      <vt:lpstr>Figure-Only Templates</vt:lpstr>
      <vt:lpstr>Chapter 5: Elements of 4D Art and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Interplay</dc:title>
  <dc:creator>Oxford University Press</dc:creator>
  <cp:lastModifiedBy>HOWARD, Grace</cp:lastModifiedBy>
  <cp:revision>20</cp:revision>
  <dcterms:created xsi:type="dcterms:W3CDTF">2021-01-21T20:31:29Z</dcterms:created>
  <dcterms:modified xsi:type="dcterms:W3CDTF">2023-03-15T19:59:48Z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9f61502-7731-4690-a118-333634878cc9_Enabled">
    <vt:lpwstr>true</vt:lpwstr>
  </property>
  <property fmtid="{D5CDD505-2E9C-101B-9397-08002B2CF9AE}" pid="3" name="MSIP_Label_89f61502-7731-4690-a118-333634878cc9_SetDate">
    <vt:lpwstr>2020-04-27T21:10:48Z</vt:lpwstr>
  </property>
  <property fmtid="{D5CDD505-2E9C-101B-9397-08002B2CF9AE}" pid="4" name="MSIP_Label_89f61502-7731-4690-a118-333634878cc9_Method">
    <vt:lpwstr>Standard</vt:lpwstr>
  </property>
  <property fmtid="{D5CDD505-2E9C-101B-9397-08002B2CF9AE}" pid="5" name="MSIP_Label_89f61502-7731-4690-a118-333634878cc9_Name">
    <vt:lpwstr>Internal</vt:lpwstr>
  </property>
  <property fmtid="{D5CDD505-2E9C-101B-9397-08002B2CF9AE}" pid="6" name="MSIP_Label_89f61502-7731-4690-a118-333634878cc9_SiteId">
    <vt:lpwstr>91761b62-4c45-43f5-9f0e-be8ad9b551ff</vt:lpwstr>
  </property>
  <property fmtid="{D5CDD505-2E9C-101B-9397-08002B2CF9AE}" pid="7" name="MSIP_Label_89f61502-7731-4690-a118-333634878cc9_ActionId">
    <vt:lpwstr>69912cf1-8f32-4f1f-9ade-00009ae8a75a</vt:lpwstr>
  </property>
  <property fmtid="{D5CDD505-2E9C-101B-9397-08002B2CF9AE}" pid="8" name="MSIP_Label_89f61502-7731-4690-a118-333634878cc9_ContentBits">
    <vt:lpwstr>0</vt:lpwstr>
  </property>
  <property fmtid="{D5CDD505-2E9C-101B-9397-08002B2CF9AE}" pid="9" name="ContentTypeId">
    <vt:lpwstr>0x0101001BA27C0F8513E1438170837C4DB89E39</vt:lpwstr>
  </property>
</Properties>
</file>