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5" r:id="rId5"/>
  </p:sldMasterIdLst>
  <p:notesMasterIdLst>
    <p:notesMasterId r:id="rId19"/>
  </p:notesMasterIdLst>
  <p:handoutMasterIdLst>
    <p:handoutMasterId r:id="rId20"/>
  </p:handoutMasterIdLst>
  <p:sldIdLst>
    <p:sldId id="261" r:id="rId6"/>
    <p:sldId id="270" r:id="rId7"/>
    <p:sldId id="274" r:id="rId8"/>
    <p:sldId id="271" r:id="rId9"/>
    <p:sldId id="281" r:id="rId10"/>
    <p:sldId id="283" r:id="rId11"/>
    <p:sldId id="277" r:id="rId12"/>
    <p:sldId id="282" r:id="rId13"/>
    <p:sldId id="275" r:id="rId14"/>
    <p:sldId id="288" r:id="rId15"/>
    <p:sldId id="285" r:id="rId16"/>
    <p:sldId id="287" r:id="rId17"/>
    <p:sldId id="28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47"/>
    <a:srgbClr val="014478"/>
    <a:srgbClr val="001B47"/>
    <a:srgbClr val="1F497D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3F714-BF9D-4A34-81B4-026EC8B9812C}" v="18" dt="2023-03-15T19:52:15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02" autoAdjust="0"/>
  </p:normalViewPr>
  <p:slideViewPr>
    <p:cSldViewPr snapToGrid="0" snapToObjects="1">
      <p:cViewPr varScale="1">
        <p:scale>
          <a:sx n="67" d="100"/>
          <a:sy n="67" d="100"/>
        </p:scale>
        <p:origin x="56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Howard" userId="c2f57ac2-0fac-4280-be8a-12241698f878" providerId="ADAL" clId="{25F3F714-BF9D-4A34-81B4-026EC8B9812C}"/>
    <pc:docChg chg="undo custSel addSld delSld modSld">
      <pc:chgData name="Grace Howard" userId="c2f57ac2-0fac-4280-be8a-12241698f878" providerId="ADAL" clId="{25F3F714-BF9D-4A34-81B4-026EC8B9812C}" dt="2023-03-15T19:52:29.722" v="286" actId="2696"/>
      <pc:docMkLst>
        <pc:docMk/>
      </pc:docMkLst>
      <pc:sldChg chg="modSp mod">
        <pc:chgData name="Grace Howard" userId="c2f57ac2-0fac-4280-be8a-12241698f878" providerId="ADAL" clId="{25F3F714-BF9D-4A34-81B4-026EC8B9812C}" dt="2023-03-15T19:44:33.393" v="53" actId="20577"/>
        <pc:sldMkLst>
          <pc:docMk/>
          <pc:sldMk cId="2820496012" sldId="261"/>
        </pc:sldMkLst>
        <pc:spChg chg="mod">
          <ac:chgData name="Grace Howard" userId="c2f57ac2-0fac-4280-be8a-12241698f878" providerId="ADAL" clId="{25F3F714-BF9D-4A34-81B4-026EC8B9812C}" dt="2023-03-15T19:44:33.393" v="53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addSp modSp mod">
        <pc:chgData name="Grace Howard" userId="c2f57ac2-0fac-4280-be8a-12241698f878" providerId="ADAL" clId="{25F3F714-BF9D-4A34-81B4-026EC8B9812C}" dt="2023-03-15T19:45:54.965" v="67" actId="1035"/>
        <pc:sldMkLst>
          <pc:docMk/>
          <pc:sldMk cId="729111920" sldId="270"/>
        </pc:sldMkLst>
        <pc:spChg chg="mod">
          <ac:chgData name="Grace Howard" userId="c2f57ac2-0fac-4280-be8a-12241698f878" providerId="ADAL" clId="{25F3F714-BF9D-4A34-81B4-026EC8B9812C}" dt="2023-03-15T19:45:44.560" v="57" actId="1076"/>
          <ac:spMkLst>
            <pc:docMk/>
            <pc:sldMk cId="729111920" sldId="270"/>
            <ac:spMk id="3" creationId="{00000000-0000-0000-0000-000000000000}"/>
          </ac:spMkLst>
        </pc:spChg>
        <pc:picChg chg="add mod">
          <ac:chgData name="Grace Howard" userId="c2f57ac2-0fac-4280-be8a-12241698f878" providerId="ADAL" clId="{25F3F714-BF9D-4A34-81B4-026EC8B9812C}" dt="2023-03-15T19:45:54.965" v="67" actId="1035"/>
          <ac:picMkLst>
            <pc:docMk/>
            <pc:sldMk cId="729111920" sldId="270"/>
            <ac:picMk id="5" creationId="{B42CCE54-C8E3-0678-15FD-FEE66A13A430}"/>
          </ac:picMkLst>
        </pc:picChg>
      </pc:sldChg>
      <pc:sldChg chg="addSp modSp mod">
        <pc:chgData name="Grace Howard" userId="c2f57ac2-0fac-4280-be8a-12241698f878" providerId="ADAL" clId="{25F3F714-BF9D-4A34-81B4-026EC8B9812C}" dt="2023-03-15T19:46:57.679" v="116" actId="1038"/>
        <pc:sldMkLst>
          <pc:docMk/>
          <pc:sldMk cId="2666009052" sldId="271"/>
        </pc:sldMkLst>
        <pc:spChg chg="add mod">
          <ac:chgData name="Grace Howard" userId="c2f57ac2-0fac-4280-be8a-12241698f878" providerId="ADAL" clId="{25F3F714-BF9D-4A34-81B4-026EC8B9812C}" dt="2023-03-15T19:46:57.679" v="116" actId="1038"/>
          <ac:spMkLst>
            <pc:docMk/>
            <pc:sldMk cId="2666009052" sldId="271"/>
            <ac:spMk id="6" creationId="{1821C61E-BC1D-C727-34BA-79AA8C2F8CD4}"/>
          </ac:spMkLst>
        </pc:spChg>
        <pc:picChg chg="add mod">
          <ac:chgData name="Grace Howard" userId="c2f57ac2-0fac-4280-be8a-12241698f878" providerId="ADAL" clId="{25F3F714-BF9D-4A34-81B4-026EC8B9812C}" dt="2023-03-15T19:46:37.946" v="81" actId="1076"/>
          <ac:picMkLst>
            <pc:docMk/>
            <pc:sldMk cId="2666009052" sldId="271"/>
            <ac:picMk id="5" creationId="{7614D166-E111-32BF-BEF5-09B15B43459F}"/>
          </ac:picMkLst>
        </pc:picChg>
      </pc:sldChg>
      <pc:sldChg chg="addSp modSp mod">
        <pc:chgData name="Grace Howard" userId="c2f57ac2-0fac-4280-be8a-12241698f878" providerId="ADAL" clId="{25F3F714-BF9D-4A34-81B4-026EC8B9812C}" dt="2023-03-15T19:46:20.767" v="74" actId="962"/>
        <pc:sldMkLst>
          <pc:docMk/>
          <pc:sldMk cId="1460686451" sldId="274"/>
        </pc:sldMkLst>
        <pc:spChg chg="mod">
          <ac:chgData name="Grace Howard" userId="c2f57ac2-0fac-4280-be8a-12241698f878" providerId="ADAL" clId="{25F3F714-BF9D-4A34-81B4-026EC8B9812C}" dt="2023-03-15T19:46:13.950" v="71" actId="1076"/>
          <ac:spMkLst>
            <pc:docMk/>
            <pc:sldMk cId="1460686451" sldId="274"/>
            <ac:spMk id="3" creationId="{00000000-0000-0000-0000-000000000000}"/>
          </ac:spMkLst>
        </pc:spChg>
        <pc:picChg chg="add mod">
          <ac:chgData name="Grace Howard" userId="c2f57ac2-0fac-4280-be8a-12241698f878" providerId="ADAL" clId="{25F3F714-BF9D-4A34-81B4-026EC8B9812C}" dt="2023-03-15T19:46:20.767" v="74" actId="962"/>
          <ac:picMkLst>
            <pc:docMk/>
            <pc:sldMk cId="1460686451" sldId="274"/>
            <ac:picMk id="5" creationId="{2F380417-072D-F201-5F9A-58E58312753A}"/>
          </ac:picMkLst>
        </pc:picChg>
      </pc:sldChg>
      <pc:sldChg chg="addSp modSp mod">
        <pc:chgData name="Grace Howard" userId="c2f57ac2-0fac-4280-be8a-12241698f878" providerId="ADAL" clId="{25F3F714-BF9D-4A34-81B4-026EC8B9812C}" dt="2023-03-15T19:50:12.543" v="241" actId="1076"/>
        <pc:sldMkLst>
          <pc:docMk/>
          <pc:sldMk cId="532646328" sldId="275"/>
        </pc:sldMkLst>
        <pc:spChg chg="add mod">
          <ac:chgData name="Grace Howard" userId="c2f57ac2-0fac-4280-be8a-12241698f878" providerId="ADAL" clId="{25F3F714-BF9D-4A34-81B4-026EC8B9812C}" dt="2023-03-15T19:50:12.543" v="241" actId="1076"/>
          <ac:spMkLst>
            <pc:docMk/>
            <pc:sldMk cId="532646328" sldId="275"/>
            <ac:spMk id="6" creationId="{0DD94F9B-CF5B-1995-D6C6-61611ED12BB6}"/>
          </ac:spMkLst>
        </pc:spChg>
        <pc:picChg chg="add mod">
          <ac:chgData name="Grace Howard" userId="c2f57ac2-0fac-4280-be8a-12241698f878" providerId="ADAL" clId="{25F3F714-BF9D-4A34-81B4-026EC8B9812C}" dt="2023-03-15T19:49:48.993" v="238" actId="1076"/>
          <ac:picMkLst>
            <pc:docMk/>
            <pc:sldMk cId="532646328" sldId="275"/>
            <ac:picMk id="5" creationId="{30ED0BE2-B65F-35F6-BD88-BCDF1D30C4EA}"/>
          </ac:picMkLst>
        </pc:picChg>
      </pc:sldChg>
      <pc:sldChg chg="addSp modSp mod">
        <pc:chgData name="Grace Howard" userId="c2f57ac2-0fac-4280-be8a-12241698f878" providerId="ADAL" clId="{25F3F714-BF9D-4A34-81B4-026EC8B9812C}" dt="2023-03-15T19:48:34.767" v="182" actId="14100"/>
        <pc:sldMkLst>
          <pc:docMk/>
          <pc:sldMk cId="1285965761" sldId="277"/>
        </pc:sldMkLst>
        <pc:spChg chg="add mod">
          <ac:chgData name="Grace Howard" userId="c2f57ac2-0fac-4280-be8a-12241698f878" providerId="ADAL" clId="{25F3F714-BF9D-4A34-81B4-026EC8B9812C}" dt="2023-03-15T19:48:34.767" v="182" actId="14100"/>
          <ac:spMkLst>
            <pc:docMk/>
            <pc:sldMk cId="1285965761" sldId="277"/>
            <ac:spMk id="5" creationId="{5A7E8B3E-33E5-BCE2-2783-ED449F8800FC}"/>
          </ac:spMkLst>
        </pc:spChg>
        <pc:picChg chg="add mod">
          <ac:chgData name="Grace Howard" userId="c2f57ac2-0fac-4280-be8a-12241698f878" providerId="ADAL" clId="{25F3F714-BF9D-4A34-81B4-026EC8B9812C}" dt="2023-03-15T19:48:17.089" v="178" actId="1036"/>
          <ac:picMkLst>
            <pc:docMk/>
            <pc:sldMk cId="1285965761" sldId="277"/>
            <ac:picMk id="4" creationId="{9A5C12CA-2E3C-3D7F-48AC-C5A34D3A72CB}"/>
          </ac:picMkLst>
        </pc:picChg>
      </pc:sldChg>
      <pc:sldChg chg="addSp modSp mod">
        <pc:chgData name="Grace Howard" userId="c2f57ac2-0fac-4280-be8a-12241698f878" providerId="ADAL" clId="{25F3F714-BF9D-4A34-81B4-026EC8B9812C}" dt="2023-03-15T19:47:42.820" v="139" actId="1076"/>
        <pc:sldMkLst>
          <pc:docMk/>
          <pc:sldMk cId="3634454208" sldId="281"/>
        </pc:sldMkLst>
        <pc:spChg chg="mod">
          <ac:chgData name="Grace Howard" userId="c2f57ac2-0fac-4280-be8a-12241698f878" providerId="ADAL" clId="{25F3F714-BF9D-4A34-81B4-026EC8B9812C}" dt="2023-03-15T19:47:22.768" v="133" actId="1037"/>
          <ac:spMkLst>
            <pc:docMk/>
            <pc:sldMk cId="3634454208" sldId="281"/>
            <ac:spMk id="8" creationId="{C7ADA68D-7DE7-7F67-C95E-73B6F7085E18}"/>
          </ac:spMkLst>
        </pc:spChg>
        <pc:picChg chg="add mod">
          <ac:chgData name="Grace Howard" userId="c2f57ac2-0fac-4280-be8a-12241698f878" providerId="ADAL" clId="{25F3F714-BF9D-4A34-81B4-026EC8B9812C}" dt="2023-03-15T19:47:42.820" v="139" actId="1076"/>
          <ac:picMkLst>
            <pc:docMk/>
            <pc:sldMk cId="3634454208" sldId="281"/>
            <ac:picMk id="4" creationId="{24EC1D2C-AB8D-F46A-76DF-23357D4F3D4A}"/>
          </ac:picMkLst>
        </pc:picChg>
      </pc:sldChg>
      <pc:sldChg chg="addSp modSp mod">
        <pc:chgData name="Grace Howard" userId="c2f57ac2-0fac-4280-be8a-12241698f878" providerId="ADAL" clId="{25F3F714-BF9D-4A34-81B4-026EC8B9812C}" dt="2023-03-15T19:49:14.067" v="229" actId="1036"/>
        <pc:sldMkLst>
          <pc:docMk/>
          <pc:sldMk cId="1544304635" sldId="282"/>
        </pc:sldMkLst>
        <pc:spChg chg="mod">
          <ac:chgData name="Grace Howard" userId="c2f57ac2-0fac-4280-be8a-12241698f878" providerId="ADAL" clId="{25F3F714-BF9D-4A34-81B4-026EC8B9812C}" dt="2023-03-15T19:49:11.542" v="219" actId="1038"/>
          <ac:spMkLst>
            <pc:docMk/>
            <pc:sldMk cId="1544304635" sldId="282"/>
            <ac:spMk id="3" creationId="{1D0EC749-9E02-A75E-22F2-9FAF394E0EDD}"/>
          </ac:spMkLst>
        </pc:spChg>
        <pc:picChg chg="add mod">
          <ac:chgData name="Grace Howard" userId="c2f57ac2-0fac-4280-be8a-12241698f878" providerId="ADAL" clId="{25F3F714-BF9D-4A34-81B4-026EC8B9812C}" dt="2023-03-15T19:49:14.067" v="229" actId="1036"/>
          <ac:picMkLst>
            <pc:docMk/>
            <pc:sldMk cId="1544304635" sldId="282"/>
            <ac:picMk id="5" creationId="{050F5D8A-C580-7D4B-E0B5-130918AF995F}"/>
          </ac:picMkLst>
        </pc:picChg>
      </pc:sldChg>
      <pc:sldChg chg="addSp delSp modSp add mod">
        <pc:chgData name="Grace Howard" userId="c2f57ac2-0fac-4280-be8a-12241698f878" providerId="ADAL" clId="{25F3F714-BF9D-4A34-81B4-026EC8B9812C}" dt="2023-03-15T19:48:04.983" v="158" actId="1038"/>
        <pc:sldMkLst>
          <pc:docMk/>
          <pc:sldMk cId="1776415262" sldId="283"/>
        </pc:sldMkLst>
        <pc:picChg chg="del">
          <ac:chgData name="Grace Howard" userId="c2f57ac2-0fac-4280-be8a-12241698f878" providerId="ADAL" clId="{25F3F714-BF9D-4A34-81B4-026EC8B9812C}" dt="2023-03-15T19:47:49.290" v="141" actId="478"/>
          <ac:picMkLst>
            <pc:docMk/>
            <pc:sldMk cId="1776415262" sldId="283"/>
            <ac:picMk id="4" creationId="{24EC1D2C-AB8D-F46A-76DF-23357D4F3D4A}"/>
          </ac:picMkLst>
        </pc:picChg>
        <pc:picChg chg="add mod">
          <ac:chgData name="Grace Howard" userId="c2f57ac2-0fac-4280-be8a-12241698f878" providerId="ADAL" clId="{25F3F714-BF9D-4A34-81B4-026EC8B9812C}" dt="2023-03-15T19:48:04.983" v="158" actId="1038"/>
          <ac:picMkLst>
            <pc:docMk/>
            <pc:sldMk cId="1776415262" sldId="283"/>
            <ac:picMk id="5" creationId="{F3460928-C128-81DE-4B7B-AB5035070A0D}"/>
          </ac:picMkLst>
        </pc:picChg>
      </pc:sldChg>
      <pc:sldChg chg="add del">
        <pc:chgData name="Grace Howard" userId="c2f57ac2-0fac-4280-be8a-12241698f878" providerId="ADAL" clId="{25F3F714-BF9D-4A34-81B4-026EC8B9812C}" dt="2023-03-15T19:52:29.722" v="286" actId="2696"/>
        <pc:sldMkLst>
          <pc:docMk/>
          <pc:sldMk cId="3417102655" sldId="284"/>
        </pc:sldMkLst>
      </pc:sldChg>
      <pc:sldChg chg="addSp modSp add mod">
        <pc:chgData name="Grace Howard" userId="c2f57ac2-0fac-4280-be8a-12241698f878" providerId="ADAL" clId="{25F3F714-BF9D-4A34-81B4-026EC8B9812C}" dt="2023-03-15T19:51:33.108" v="269" actId="1076"/>
        <pc:sldMkLst>
          <pc:docMk/>
          <pc:sldMk cId="1850928094" sldId="285"/>
        </pc:sldMkLst>
        <pc:spChg chg="add mod">
          <ac:chgData name="Grace Howard" userId="c2f57ac2-0fac-4280-be8a-12241698f878" providerId="ADAL" clId="{25F3F714-BF9D-4A34-81B4-026EC8B9812C}" dt="2023-03-15T19:51:33.108" v="269" actId="1076"/>
          <ac:spMkLst>
            <pc:docMk/>
            <pc:sldMk cId="1850928094" sldId="285"/>
            <ac:spMk id="8" creationId="{D0F5F149-5D16-B9F8-DEAD-07C0ED056BE5}"/>
          </ac:spMkLst>
        </pc:spChg>
        <pc:picChg chg="add mod">
          <ac:chgData name="Grace Howard" userId="c2f57ac2-0fac-4280-be8a-12241698f878" providerId="ADAL" clId="{25F3F714-BF9D-4A34-81B4-026EC8B9812C}" dt="2023-03-15T19:51:07.508" v="261" actId="1076"/>
          <ac:picMkLst>
            <pc:docMk/>
            <pc:sldMk cId="1850928094" sldId="285"/>
            <ac:picMk id="5" creationId="{68BF41C3-98FA-5380-AB95-DC80CBA4A13E}"/>
          </ac:picMkLst>
        </pc:picChg>
        <pc:picChg chg="add mod">
          <ac:chgData name="Grace Howard" userId="c2f57ac2-0fac-4280-be8a-12241698f878" providerId="ADAL" clId="{25F3F714-BF9D-4A34-81B4-026EC8B9812C}" dt="2023-03-15T19:51:15.715" v="266" actId="1076"/>
          <ac:picMkLst>
            <pc:docMk/>
            <pc:sldMk cId="1850928094" sldId="285"/>
            <ac:picMk id="7" creationId="{9DEB451C-59B3-65A6-539C-DD1FF741C2FF}"/>
          </ac:picMkLst>
        </pc:picChg>
      </pc:sldChg>
      <pc:sldChg chg="add del">
        <pc:chgData name="Grace Howard" userId="c2f57ac2-0fac-4280-be8a-12241698f878" providerId="ADAL" clId="{25F3F714-BF9D-4A34-81B4-026EC8B9812C}" dt="2023-03-15T19:52:27.195" v="285" actId="2696"/>
        <pc:sldMkLst>
          <pc:docMk/>
          <pc:sldMk cId="859731012" sldId="286"/>
        </pc:sldMkLst>
      </pc:sldChg>
      <pc:sldChg chg="addSp modSp add mod">
        <pc:chgData name="Grace Howard" userId="c2f57ac2-0fac-4280-be8a-12241698f878" providerId="ADAL" clId="{25F3F714-BF9D-4A34-81B4-026EC8B9812C}" dt="2023-03-15T19:52:03.261" v="277" actId="14100"/>
        <pc:sldMkLst>
          <pc:docMk/>
          <pc:sldMk cId="3164404146" sldId="287"/>
        </pc:sldMkLst>
        <pc:spChg chg="add mod">
          <ac:chgData name="Grace Howard" userId="c2f57ac2-0fac-4280-be8a-12241698f878" providerId="ADAL" clId="{25F3F714-BF9D-4A34-81B4-026EC8B9812C}" dt="2023-03-15T19:52:03.261" v="277" actId="14100"/>
          <ac:spMkLst>
            <pc:docMk/>
            <pc:sldMk cId="3164404146" sldId="287"/>
            <ac:spMk id="6" creationId="{B0635E50-395C-6DC8-8FB3-49E24875D118}"/>
          </ac:spMkLst>
        </pc:spChg>
        <pc:picChg chg="add mod">
          <ac:chgData name="Grace Howard" userId="c2f57ac2-0fac-4280-be8a-12241698f878" providerId="ADAL" clId="{25F3F714-BF9D-4A34-81B4-026EC8B9812C}" dt="2023-03-15T19:51:46.160" v="274" actId="1076"/>
          <ac:picMkLst>
            <pc:docMk/>
            <pc:sldMk cId="3164404146" sldId="287"/>
            <ac:picMk id="5" creationId="{991287F8-2000-142F-6B06-54AD22CC35A7}"/>
          </ac:picMkLst>
        </pc:picChg>
      </pc:sldChg>
      <pc:sldChg chg="addSp delSp modSp add mod">
        <pc:chgData name="Grace Howard" userId="c2f57ac2-0fac-4280-be8a-12241698f878" providerId="ADAL" clId="{25F3F714-BF9D-4A34-81B4-026EC8B9812C}" dt="2023-03-15T19:50:40.629" v="254" actId="1076"/>
        <pc:sldMkLst>
          <pc:docMk/>
          <pc:sldMk cId="2971867619" sldId="288"/>
        </pc:sldMkLst>
        <pc:spChg chg="mod">
          <ac:chgData name="Grace Howard" userId="c2f57ac2-0fac-4280-be8a-12241698f878" providerId="ADAL" clId="{25F3F714-BF9D-4A34-81B4-026EC8B9812C}" dt="2023-03-15T19:50:40.629" v="254" actId="1076"/>
          <ac:spMkLst>
            <pc:docMk/>
            <pc:sldMk cId="2971867619" sldId="288"/>
            <ac:spMk id="6" creationId="{0DD94F9B-CF5B-1995-D6C6-61611ED12BB6}"/>
          </ac:spMkLst>
        </pc:spChg>
        <pc:picChg chg="del">
          <ac:chgData name="Grace Howard" userId="c2f57ac2-0fac-4280-be8a-12241698f878" providerId="ADAL" clId="{25F3F714-BF9D-4A34-81B4-026EC8B9812C}" dt="2023-03-15T19:50:17.492" v="243" actId="478"/>
          <ac:picMkLst>
            <pc:docMk/>
            <pc:sldMk cId="2971867619" sldId="288"/>
            <ac:picMk id="5" creationId="{30ED0BE2-B65F-35F6-BD88-BCDF1D30C4EA}"/>
          </ac:picMkLst>
        </pc:picChg>
        <pc:picChg chg="add mod">
          <ac:chgData name="Grace Howard" userId="c2f57ac2-0fac-4280-be8a-12241698f878" providerId="ADAL" clId="{25F3F714-BF9D-4A34-81B4-026EC8B9812C}" dt="2023-03-15T19:50:25.668" v="248" actId="1076"/>
          <ac:picMkLst>
            <pc:docMk/>
            <pc:sldMk cId="2971867619" sldId="288"/>
            <ac:picMk id="7" creationId="{4305027C-C470-D762-427F-E920FBCAA3DA}"/>
          </ac:picMkLst>
        </pc:picChg>
      </pc:sldChg>
      <pc:sldChg chg="addSp delSp modSp add mod">
        <pc:chgData name="Grace Howard" userId="c2f57ac2-0fac-4280-be8a-12241698f878" providerId="ADAL" clId="{25F3F714-BF9D-4A34-81B4-026EC8B9812C}" dt="2023-03-15T19:52:24.551" v="284" actId="1076"/>
        <pc:sldMkLst>
          <pc:docMk/>
          <pc:sldMk cId="659954941" sldId="289"/>
        </pc:sldMkLst>
        <pc:picChg chg="del">
          <ac:chgData name="Grace Howard" userId="c2f57ac2-0fac-4280-be8a-12241698f878" providerId="ADAL" clId="{25F3F714-BF9D-4A34-81B4-026EC8B9812C}" dt="2023-03-15T19:52:11.935" v="279" actId="478"/>
          <ac:picMkLst>
            <pc:docMk/>
            <pc:sldMk cId="659954941" sldId="289"/>
            <ac:picMk id="5" creationId="{991287F8-2000-142F-6B06-54AD22CC35A7}"/>
          </ac:picMkLst>
        </pc:picChg>
        <pc:picChg chg="add mod">
          <ac:chgData name="Grace Howard" userId="c2f57ac2-0fac-4280-be8a-12241698f878" providerId="ADAL" clId="{25F3F714-BF9D-4A34-81B4-026EC8B9812C}" dt="2023-03-15T19:52:24.551" v="284" actId="1076"/>
          <ac:picMkLst>
            <pc:docMk/>
            <pc:sldMk cId="659954941" sldId="289"/>
            <ac:picMk id="7" creationId="{0B094045-31A6-EAA8-7DF5-4D123C54EB57}"/>
          </ac:picMkLst>
        </pc:picChg>
      </pc:sldChg>
    </pc:docChg>
  </pc:docChgLst>
  <pc:docChgLst>
    <pc:chgData name="e.mann@northeastern.edu" userId="S::urn:spo:guest#e.mann@northeastern.edu::" providerId="AD" clId="Web-{32DB36DC-5FDB-ABB1-0641-7A331944A7DC}"/>
    <pc:docChg chg="modSld">
      <pc:chgData name="e.mann@northeastern.edu" userId="S::urn:spo:guest#e.mann@northeastern.edu::" providerId="AD" clId="Web-{32DB36DC-5FDB-ABB1-0641-7A331944A7DC}" dt="2023-03-03T19:45:13.971" v="16" actId="20577"/>
      <pc:docMkLst>
        <pc:docMk/>
      </pc:docMkLst>
      <pc:sldChg chg="modSp">
        <pc:chgData name="e.mann@northeastern.edu" userId="S::urn:spo:guest#e.mann@northeastern.edu::" providerId="AD" clId="Web-{32DB36DC-5FDB-ABB1-0641-7A331944A7DC}" dt="2023-03-03T19:44:37.297" v="11" actId="20577"/>
        <pc:sldMkLst>
          <pc:docMk/>
          <pc:sldMk cId="3521927992" sldId="280"/>
        </pc:sldMkLst>
        <pc:spChg chg="mod">
          <ac:chgData name="e.mann@northeastern.edu" userId="S::urn:spo:guest#e.mann@northeastern.edu::" providerId="AD" clId="Web-{32DB36DC-5FDB-ABB1-0641-7A331944A7DC}" dt="2023-03-03T19:44:37.297" v="11" actId="20577"/>
          <ac:spMkLst>
            <pc:docMk/>
            <pc:sldMk cId="3521927992" sldId="280"/>
            <ac:spMk id="7" creationId="{8173B247-3460-E1E3-5694-668CA19E41AC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4:32.468" v="6" actId="20577"/>
        <pc:sldMkLst>
          <pc:docMk/>
          <pc:sldMk cId="3634454208" sldId="281"/>
        </pc:sldMkLst>
        <pc:spChg chg="mod">
          <ac:chgData name="e.mann@northeastern.edu" userId="S::urn:spo:guest#e.mann@northeastern.edu::" providerId="AD" clId="Web-{32DB36DC-5FDB-ABB1-0641-7A331944A7DC}" dt="2023-03-03T19:44:32.468" v="6" actId="20577"/>
          <ac:spMkLst>
            <pc:docMk/>
            <pc:sldMk cId="3634454208" sldId="281"/>
            <ac:spMk id="8" creationId="{C7ADA68D-7DE7-7F67-C95E-73B6F7085E18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5:13.971" v="16" actId="20577"/>
        <pc:sldMkLst>
          <pc:docMk/>
          <pc:sldMk cId="1544304635" sldId="282"/>
        </pc:sldMkLst>
        <pc:spChg chg="mod">
          <ac:chgData name="e.mann@northeastern.edu" userId="S::urn:spo:guest#e.mann@northeastern.edu::" providerId="AD" clId="Web-{32DB36DC-5FDB-ABB1-0641-7A331944A7DC}" dt="2023-03-03T19:45:13.971" v="16" actId="20577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  <pc:docChgLst>
    <pc:chgData name="Grace Howard" userId="c2f57ac2-0fac-4280-be8a-12241698f878" providerId="ADAL" clId="{B147CF68-B5E6-4A3B-ADA3-98A05BEA9775}"/>
    <pc:docChg chg="custSel delSld modSld">
      <pc:chgData name="Grace Howard" userId="c2f57ac2-0fac-4280-be8a-12241698f878" providerId="ADAL" clId="{B147CF68-B5E6-4A3B-ADA3-98A05BEA9775}" dt="2023-03-15T19:13:34.875" v="50" actId="20577"/>
      <pc:docMkLst>
        <pc:docMk/>
      </pc:docMkLst>
      <pc:sldChg chg="modSp mod">
        <pc:chgData name="Grace Howard" userId="c2f57ac2-0fac-4280-be8a-12241698f878" providerId="ADAL" clId="{B147CF68-B5E6-4A3B-ADA3-98A05BEA9775}" dt="2023-03-15T19:12:37.001" v="25" actId="20577"/>
        <pc:sldMkLst>
          <pc:docMk/>
          <pc:sldMk cId="2820496012" sldId="261"/>
        </pc:sldMkLst>
        <pc:spChg chg="mod">
          <ac:chgData name="Grace Howard" userId="c2f57ac2-0fac-4280-be8a-12241698f878" providerId="ADAL" clId="{B147CF68-B5E6-4A3B-ADA3-98A05BEA9775}" dt="2023-03-15T19:12:37.001" v="25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2:26.315" v="1" actId="20577"/>
        <pc:sldMkLst>
          <pc:docMk/>
          <pc:sldMk cId="729111920" sldId="270"/>
        </pc:sldMkLst>
        <pc:spChg chg="mod">
          <ac:chgData name="Grace Howard" userId="c2f57ac2-0fac-4280-be8a-12241698f878" providerId="ADAL" clId="{B147CF68-B5E6-4A3B-ADA3-98A05BEA9775}" dt="2023-03-15T19:12:26.315" v="1" actId="20577"/>
          <ac:spMkLst>
            <pc:docMk/>
            <pc:sldMk cId="729111920" sldId="270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24.442" v="0" actId="20577"/>
          <ac:spMkLst>
            <pc:docMk/>
            <pc:sldMk cId="729111920" sldId="270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2:57.304" v="34"/>
        <pc:sldMkLst>
          <pc:docMk/>
          <pc:sldMk cId="2666009052" sldId="271"/>
        </pc:sldMkLst>
        <pc:spChg chg="mod">
          <ac:chgData name="Grace Howard" userId="c2f57ac2-0fac-4280-be8a-12241698f878" providerId="ADAL" clId="{B147CF68-B5E6-4A3B-ADA3-98A05BEA9775}" dt="2023-03-15T19:12:56.364" v="32" actId="20577"/>
          <ac:spMkLst>
            <pc:docMk/>
            <pc:sldMk cId="2666009052" sldId="27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8.535" v="28" actId="20577"/>
          <ac:spMkLst>
            <pc:docMk/>
            <pc:sldMk cId="2666009052" sldId="271"/>
            <ac:spMk id="3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2:57.304" v="34"/>
          <ac:spMkLst>
            <pc:docMk/>
            <pc:sldMk cId="2666009052" sldId="271"/>
            <ac:spMk id="7" creationId="{A0D9E6A3-A6D9-8102-C01F-E9726B6911F3}"/>
          </ac:spMkLst>
        </pc:spChg>
        <pc:graphicFrameChg chg="del">
          <ac:chgData name="Grace Howard" userId="c2f57ac2-0fac-4280-be8a-12241698f878" providerId="ADAL" clId="{B147CF68-B5E6-4A3B-ADA3-98A05BEA9775}" dt="2023-03-15T19:12:50.036" v="29" actId="478"/>
          <ac:graphicFrameMkLst>
            <pc:docMk/>
            <pc:sldMk cId="2666009052" sldId="271"/>
            <ac:graphicFrameMk id="6" creationId="{5A51E611-9AA4-5B53-C2E0-EF45D63E3AB2}"/>
          </ac:graphicFrameMkLst>
        </pc:graphicFrameChg>
      </pc:sldChg>
      <pc:sldChg chg="modSp mod">
        <pc:chgData name="Grace Howard" userId="c2f57ac2-0fac-4280-be8a-12241698f878" providerId="ADAL" clId="{B147CF68-B5E6-4A3B-ADA3-98A05BEA9775}" dt="2023-03-15T19:12:44.359" v="27" actId="20577"/>
        <pc:sldMkLst>
          <pc:docMk/>
          <pc:sldMk cId="1460686451" sldId="274"/>
        </pc:sldMkLst>
        <pc:spChg chg="mod">
          <ac:chgData name="Grace Howard" userId="c2f57ac2-0fac-4280-be8a-12241698f878" providerId="ADAL" clId="{B147CF68-B5E6-4A3B-ADA3-98A05BEA9775}" dt="2023-03-15T19:12:42.469" v="26" actId="20577"/>
          <ac:spMkLst>
            <pc:docMk/>
            <pc:sldMk cId="1460686451" sldId="274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4.359" v="27" actId="20577"/>
          <ac:spMkLst>
            <pc:docMk/>
            <pc:sldMk cId="1460686451" sldId="274"/>
            <ac:spMk id="3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3:34.875" v="50" actId="20577"/>
        <pc:sldMkLst>
          <pc:docMk/>
          <pc:sldMk cId="532646328" sldId="275"/>
        </pc:sldMkLst>
        <pc:spChg chg="mod">
          <ac:chgData name="Grace Howard" userId="c2f57ac2-0fac-4280-be8a-12241698f878" providerId="ADAL" clId="{B147CF68-B5E6-4A3B-ADA3-98A05BEA9775}" dt="2023-03-15T19:13:34.875" v="50" actId="20577"/>
          <ac:spMkLst>
            <pc:docMk/>
            <pc:sldMk cId="532646328" sldId="275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33.345" v="49" actId="27636"/>
          <ac:spMkLst>
            <pc:docMk/>
            <pc:sldMk cId="532646328" sldId="275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3:25.310" v="44"/>
        <pc:sldMkLst>
          <pc:docMk/>
          <pc:sldMk cId="1285965761" sldId="277"/>
        </pc:sldMkLst>
        <pc:spChg chg="mod">
          <ac:chgData name="Grace Howard" userId="c2f57ac2-0fac-4280-be8a-12241698f878" providerId="ADAL" clId="{B147CF68-B5E6-4A3B-ADA3-98A05BEA9775}" dt="2023-03-15T19:13:24.439" v="42" actId="20577"/>
          <ac:spMkLst>
            <pc:docMk/>
            <pc:sldMk cId="1285965761" sldId="277"/>
            <ac:spMk id="2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3:25.310" v="44"/>
          <ac:spMkLst>
            <pc:docMk/>
            <pc:sldMk cId="1285965761" sldId="277"/>
            <ac:spMk id="3" creationId="{6F1F5BDD-EFFD-4432-21B1-A6B0B300993D}"/>
          </ac:spMkLst>
        </pc:spChg>
      </pc:sldChg>
      <pc:sldChg chg="addSp delSp modSp del mod">
        <pc:chgData name="Grace Howard" userId="c2f57ac2-0fac-4280-be8a-12241698f878" providerId="ADAL" clId="{B147CF68-B5E6-4A3B-ADA3-98A05BEA9775}" dt="2023-03-15T19:13:15.100" v="37" actId="2696"/>
        <pc:sldMkLst>
          <pc:docMk/>
          <pc:sldMk cId="3521927992" sldId="280"/>
        </pc:sldMkLst>
        <pc:spChg chg="mod">
          <ac:chgData name="Grace Howard" userId="c2f57ac2-0fac-4280-be8a-12241698f878" providerId="ADAL" clId="{B147CF68-B5E6-4A3B-ADA3-98A05BEA9775}" dt="2023-03-15T19:12:59.354" v="35" actId="20577"/>
          <ac:spMkLst>
            <pc:docMk/>
            <pc:sldMk cId="3521927992" sldId="280"/>
            <ac:spMk id="2" creationId="{00000000-0000-0000-0000-000000000000}"/>
          </ac:spMkLst>
        </pc:spChg>
        <pc:spChg chg="add mod">
          <ac:chgData name="Grace Howard" userId="c2f57ac2-0fac-4280-be8a-12241698f878" providerId="ADAL" clId="{B147CF68-B5E6-4A3B-ADA3-98A05BEA9775}" dt="2023-03-15T19:13:00.648" v="36" actId="478"/>
          <ac:spMkLst>
            <pc:docMk/>
            <pc:sldMk cId="3521927992" sldId="280"/>
            <ac:spMk id="4" creationId="{FFF27E1F-429E-E9FB-24BD-24AF8C1C5113}"/>
          </ac:spMkLst>
        </pc:spChg>
        <pc:picChg chg="del">
          <ac:chgData name="Grace Howard" userId="c2f57ac2-0fac-4280-be8a-12241698f878" providerId="ADAL" clId="{B147CF68-B5E6-4A3B-ADA3-98A05BEA9775}" dt="2023-03-15T19:13:00.648" v="36" actId="478"/>
          <ac:picMkLst>
            <pc:docMk/>
            <pc:sldMk cId="3521927992" sldId="280"/>
            <ac:picMk id="6" creationId="{78D6C576-3E7A-1A2B-5A7C-DCD220C1B058}"/>
          </ac:picMkLst>
        </pc:picChg>
      </pc:sldChg>
      <pc:sldChg chg="modSp mod">
        <pc:chgData name="Grace Howard" userId="c2f57ac2-0fac-4280-be8a-12241698f878" providerId="ADAL" clId="{B147CF68-B5E6-4A3B-ADA3-98A05BEA9775}" dt="2023-03-15T19:13:20.079" v="40" actId="20577"/>
        <pc:sldMkLst>
          <pc:docMk/>
          <pc:sldMk cId="3634454208" sldId="281"/>
        </pc:sldMkLst>
        <pc:spChg chg="mod">
          <ac:chgData name="Grace Howard" userId="c2f57ac2-0fac-4280-be8a-12241698f878" providerId="ADAL" clId="{B147CF68-B5E6-4A3B-ADA3-98A05BEA9775}" dt="2023-03-15T19:13:20.079" v="40" actId="20577"/>
          <ac:spMkLst>
            <pc:docMk/>
            <pc:sldMk cId="3634454208" sldId="28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18.335" v="39" actId="27636"/>
          <ac:spMkLst>
            <pc:docMk/>
            <pc:sldMk cId="3634454208" sldId="281"/>
            <ac:spMk id="8" creationId="{C7ADA68D-7DE7-7F67-C95E-73B6F7085E18}"/>
          </ac:spMkLst>
        </pc:spChg>
      </pc:sldChg>
      <pc:sldChg chg="modSp mod">
        <pc:chgData name="Grace Howard" userId="c2f57ac2-0fac-4280-be8a-12241698f878" providerId="ADAL" clId="{B147CF68-B5E6-4A3B-ADA3-98A05BEA9775}" dt="2023-03-15T19:13:29.957" v="47" actId="20577"/>
        <pc:sldMkLst>
          <pc:docMk/>
          <pc:sldMk cId="1544304635" sldId="282"/>
        </pc:sldMkLst>
        <pc:spChg chg="mod">
          <ac:chgData name="Grace Howard" userId="c2f57ac2-0fac-4280-be8a-12241698f878" providerId="ADAL" clId="{B147CF68-B5E6-4A3B-ADA3-98A05BEA9775}" dt="2023-03-15T19:13:29.957" v="47" actId="20577"/>
          <ac:spMkLst>
            <pc:docMk/>
            <pc:sldMk cId="1544304635" sldId="282"/>
            <ac:spMk id="2" creationId="{658866A3-F0D0-52B5-0B00-73F1FF5A0934}"/>
          </ac:spMkLst>
        </pc:spChg>
        <pc:spChg chg="mod">
          <ac:chgData name="Grace Howard" userId="c2f57ac2-0fac-4280-be8a-12241698f878" providerId="ADAL" clId="{B147CF68-B5E6-4A3B-ADA3-98A05BEA9775}" dt="2023-03-15T19:13:28.304" v="46" actId="27636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85613-ADFF-4141-B66C-A45235623B5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2E8A8-05A8-499B-9FC4-E54616348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5199-F7F4-4FB2-A2CD-22A2CFC8760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C0744-2FEF-4441-821D-70180A370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575" y="586409"/>
            <a:ext cx="11317356" cy="566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0851" y="1152525"/>
            <a:ext cx="11317816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F49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0609" y="1808921"/>
            <a:ext cx="4770784" cy="42837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 descr="Oxford University Press logo">
            <a:extLst>
              <a:ext uri="{FF2B5EF4-FFF2-40B4-BE49-F238E27FC236}">
                <a16:creationId xmlns:a16="http://schemas.microsoft.com/office/drawing/2014/main" id="{8590439F-3AAE-4FE6-B28E-69B3789AD6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6152"/>
            <a:ext cx="2505812" cy="8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8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66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1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A7EB-3577-43FD-9B2D-BCEA4F83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4AFEAB-6CC2-4F6A-8644-10935AED3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096" y="512748"/>
            <a:ext cx="11947020" cy="60760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0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E61D60-431D-4A54-BAD5-CA1C8D6D7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" y="2792"/>
            <a:ext cx="12191178" cy="68581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8394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4" r:id="rId3"/>
    <p:sldLayoutId id="214748367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1A47"/>
          </a:solidFill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CD7AE-E6DE-4592-894F-F3E075B9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2107"/>
            <a:ext cx="10515600" cy="522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352A1-3B59-4F46-8B27-7104614BE0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35795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45" y="3145735"/>
            <a:ext cx="11317356" cy="566530"/>
          </a:xfrm>
        </p:spPr>
        <p:txBody>
          <a:bodyPr>
            <a:normAutofit fontScale="90000"/>
          </a:bodyPr>
          <a:lstStyle/>
          <a:p>
            <a:r>
              <a:rPr lang="en-US" i="0" dirty="0"/>
              <a:t>Chapter 4: Principles from 2D and 3D Art and Design</a:t>
            </a:r>
            <a:endParaRPr lang="en-US" b="1" i="0" dirty="0"/>
          </a:p>
        </p:txBody>
      </p:sp>
    </p:spTree>
    <p:extLst>
      <p:ext uri="{BB962C8B-B14F-4D97-AF65-F5344CB8AC3E}">
        <p14:creationId xmlns:p14="http://schemas.microsoft.com/office/powerpoint/2010/main" val="282049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94F9B-CF5B-1995-D6C6-61611ED12BB6}"/>
              </a:ext>
            </a:extLst>
          </p:cNvPr>
          <p:cNvSpPr txBox="1"/>
          <p:nvPr/>
        </p:nvSpPr>
        <p:spPr>
          <a:xfrm>
            <a:off x="7273925" y="3263017"/>
            <a:ext cx="468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4-16.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Heidi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Kumao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Swallowed Whole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(2014), digital video, single channel, color, stereo, 4:07 minutes. Courtesy of the artist.</a:t>
            </a:r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305027C-C470-D762-427F-E920FBCA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596604"/>
            <a:ext cx="39878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7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68BF41C3-98FA-5380-AB95-DC80CBA4A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731836"/>
            <a:ext cx="6808723" cy="5097464"/>
          </a:xfrm>
          <a:prstGeom prst="rect">
            <a:avLst/>
          </a:prstGeom>
        </p:spPr>
      </p:pic>
      <p:pic>
        <p:nvPicPr>
          <p:cNvPr id="7" name="Picture 6" descr="A picture containing wall, floor, indoor, white&#10;&#10;Description automatically generated">
            <a:extLst>
              <a:ext uri="{FF2B5EF4-FFF2-40B4-BE49-F238E27FC236}">
                <a16:creationId xmlns:a16="http://schemas.microsoft.com/office/drawing/2014/main" id="{9DEB451C-59B3-65A6-539C-DD1FF741C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73" y="284955"/>
            <a:ext cx="3994150" cy="599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5F149-5D16-B9F8-DEAD-07C0ED056BE5}"/>
              </a:ext>
            </a:extLst>
          </p:cNvPr>
          <p:cNvSpPr txBox="1"/>
          <p:nvPr/>
        </p:nvSpPr>
        <p:spPr>
          <a:xfrm>
            <a:off x="285750" y="59346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4-17.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Hunter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Jonakin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Jeff Koons Must Die!!! (2011), video game and installation, dimensions variable. Courtesy of the artist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2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band playing on stage&#10;&#10;Description automatically generated with low confidence">
            <a:extLst>
              <a:ext uri="{FF2B5EF4-FFF2-40B4-BE49-F238E27FC236}">
                <a16:creationId xmlns:a16="http://schemas.microsoft.com/office/drawing/2014/main" id="{991287F8-2000-142F-6B06-54AD22CC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514350"/>
            <a:ext cx="8743950" cy="582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35E50-395C-6DC8-8FB3-49E24875D118}"/>
              </a:ext>
            </a:extLst>
          </p:cNvPr>
          <p:cNvSpPr txBox="1"/>
          <p:nvPr/>
        </p:nvSpPr>
        <p:spPr>
          <a:xfrm>
            <a:off x="809625" y="6429375"/>
            <a:ext cx="1128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14.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Glitter Chariot,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Should Have Been Blonde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(2012), music video, 4:15 minutes. Photographer: Robert Howard.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0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35E50-395C-6DC8-8FB3-49E24875D118}"/>
              </a:ext>
            </a:extLst>
          </p:cNvPr>
          <p:cNvSpPr txBox="1"/>
          <p:nvPr/>
        </p:nvSpPr>
        <p:spPr>
          <a:xfrm>
            <a:off x="809625" y="6429375"/>
            <a:ext cx="1128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Plate 14.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Glitter Chariot,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Should Have Been Blonde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(2012), music video, 4:15 minutes. Photographer: Robert Howard.</a:t>
            </a:r>
          </a:p>
          <a:p>
            <a:endParaRPr lang="en-US" dirty="0"/>
          </a:p>
        </p:txBody>
      </p:sp>
      <p:pic>
        <p:nvPicPr>
          <p:cNvPr id="7" name="Picture 6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0B094045-31A6-EAA8-7DF5-4D123C54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530225"/>
            <a:ext cx="8848725" cy="5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5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10302"/>
            <a:ext cx="10972800" cy="64769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4-6.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Janine Antoni,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Touch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(2002), video installation, edition of 5 plus 2 APs, 132′ × 178′, 9:37-minute loop. © Janine Antoni; Courtesy of the artist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Luhring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Augustine, New York.</a:t>
            </a:r>
          </a:p>
          <a:p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5" name="Picture 4" descr="A person jumping into the water&#10;&#10;Description automatically generated with medium confidence">
            <a:extLst>
              <a:ext uri="{FF2B5EF4-FFF2-40B4-BE49-F238E27FC236}">
                <a16:creationId xmlns:a16="http://schemas.microsoft.com/office/drawing/2014/main" id="{B42CCE54-C8E3-0678-15FD-FEE66A13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56" y="495617"/>
            <a:ext cx="7275019" cy="57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326187"/>
            <a:ext cx="11115675" cy="514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4-7.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 Monkey Ball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(2001) was one of the fi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games to utilize a balancing gyroscope as the game controller. ©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mcCollam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F380417-072D-F201-5F9A-58E583127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760"/>
            <a:ext cx="121920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8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145161" cy="4525963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</a:pPr>
            <a:endParaRPr lang="en-US" sz="3400" dirty="0">
              <a:solidFill>
                <a:srgbClr val="202729"/>
              </a:solidFill>
            </a:endParaRP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600" b="1" i="0" u="none" strike="noStrike" dirty="0">
              <a:solidFill>
                <a:srgbClr val="202729"/>
              </a:solidFill>
              <a:effectLst/>
            </a:endParaRPr>
          </a:p>
        </p:txBody>
      </p:sp>
      <p:pic>
        <p:nvPicPr>
          <p:cNvPr id="5" name="Picture 4" descr="A picture containing building, outdoor, dark&#10;&#10;Description automatically generated">
            <a:extLst>
              <a:ext uri="{FF2B5EF4-FFF2-40B4-BE49-F238E27FC236}">
                <a16:creationId xmlns:a16="http://schemas.microsoft.com/office/drawing/2014/main" id="{7614D166-E111-32BF-BEF5-09B15B434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503237"/>
            <a:ext cx="8777289" cy="5851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1C61E-BC1D-C727-34BA-79AA8C2F8CD4}"/>
              </a:ext>
            </a:extLst>
          </p:cNvPr>
          <p:cNvSpPr txBox="1"/>
          <p:nvPr/>
        </p:nvSpPr>
        <p:spPr>
          <a:xfrm>
            <a:off x="1266825" y="6288088"/>
            <a:ext cx="996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4-8.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Arjan Miranda and Matthew Morgan, </a:t>
            </a: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Hedron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(2014), 12 opposing planes 8′ apart, made of wood, bolts, speakers, and amps. © Arjan Miranda and Matthew Morgan.</a:t>
            </a:r>
          </a:p>
        </p:txBody>
      </p:sp>
    </p:spTree>
    <p:extLst>
      <p:ext uri="{BB962C8B-B14F-4D97-AF65-F5344CB8AC3E}">
        <p14:creationId xmlns:p14="http://schemas.microsoft.com/office/powerpoint/2010/main" val="266600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ADA68D-7DE7-7F67-C95E-73B6F7085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067427"/>
            <a:ext cx="11449050" cy="8667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4-10.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Pipilotti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 Is Over All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(1997), audio/video installation, installation view at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Kunsthalle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Zürich, Zurich/CH. Photo by Alexander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Troehler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©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Pipilotti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Courtesy of the artist,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Luhring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Augustine, New York, and Hauser &amp; Wirth.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 descr="A group of people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24EC1D2C-AB8D-F46A-76DF-23357D4F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50" y="379897"/>
            <a:ext cx="7603650" cy="56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ADA68D-7DE7-7F67-C95E-73B6F7085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067427"/>
            <a:ext cx="11449050" cy="8667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4-10.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Pipilotti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 Is Over All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(1997), audio/video installation, installation view at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Kunsthalle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Zürich, Zurich/CH. Photo by Alexander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Troehler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©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Pipilotti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Courtesy of the artist,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Luhring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Augustine, New York, and Hauser &amp; Wirth.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5" name="Picture 4" descr="A picture containing text, outdoor, swimming&#10;&#10;Description automatically generated">
            <a:extLst>
              <a:ext uri="{FF2B5EF4-FFF2-40B4-BE49-F238E27FC236}">
                <a16:creationId xmlns:a16="http://schemas.microsoft.com/office/drawing/2014/main" id="{F3460928-C128-81DE-4B7B-AB503507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40" y="457201"/>
            <a:ext cx="724245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1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600" b="0" dirty="0"/>
          </a:p>
        </p:txBody>
      </p:sp>
      <p:pic>
        <p:nvPicPr>
          <p:cNvPr id="4" name="Picture 3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9A5C12CA-2E3C-3D7F-48AC-C5A34D3A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68898"/>
            <a:ext cx="11582400" cy="6058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E8B3E-33E5-BCE2-2783-ED449F8800FC}"/>
              </a:ext>
            </a:extLst>
          </p:cNvPr>
          <p:cNvSpPr txBox="1"/>
          <p:nvPr/>
        </p:nvSpPr>
        <p:spPr>
          <a:xfrm>
            <a:off x="723899" y="6024860"/>
            <a:ext cx="102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4-11.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Illustration of a boss battle with the Duke’s Dear Freja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Souls II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© Phil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McCollam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6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6A3-F0D0-52B5-0B00-73F1FF5A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EC749-9E02-A75E-22F2-9FAF394E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6391276"/>
            <a:ext cx="10525125" cy="609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4-12.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Steve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Roden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Bird Forms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(2001), audio installation, dimensions variable. Courtesy of the artist.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tree, outdoor, fruit, plant&#10;&#10;Description automatically generated">
            <a:extLst>
              <a:ext uri="{FF2B5EF4-FFF2-40B4-BE49-F238E27FC236}">
                <a16:creationId xmlns:a16="http://schemas.microsoft.com/office/drawing/2014/main" id="{050F5D8A-C580-7D4B-E0B5-130918AF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084" y="514402"/>
            <a:ext cx="9174156" cy="58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0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stand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30ED0BE2-B65F-35F6-BD88-BCDF1D30C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55" y="606998"/>
            <a:ext cx="9808945" cy="5519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94F9B-CF5B-1995-D6C6-61611ED12BB6}"/>
              </a:ext>
            </a:extLst>
          </p:cNvPr>
          <p:cNvSpPr txBox="1"/>
          <p:nvPr/>
        </p:nvSpPr>
        <p:spPr>
          <a:xfrm>
            <a:off x="1181100" y="6116639"/>
            <a:ext cx="1085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4-16.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Heidi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Kumao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Swallowed Whole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(2014), digital video, single channel, color, stereo, 4:07 minutes. Courtesy of the artist.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6328"/>
      </p:ext>
    </p:extLst>
  </p:cSld>
  <p:clrMapOvr>
    <a:masterClrMapping/>
  </p:clrMapOvr>
</p:sld>
</file>

<file path=ppt/theme/theme1.xml><?xml version="1.0" encoding="utf-8"?>
<a:theme xmlns:a="http://schemas.openxmlformats.org/drawingml/2006/main" name="Text Content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2.xml><?xml version="1.0" encoding="utf-8"?>
<a:theme xmlns:a="http://schemas.openxmlformats.org/drawingml/2006/main" name="Figure-Only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27C0F8513E1438170837C4DB89E39" ma:contentTypeVersion="16" ma:contentTypeDescription="Create a new document." ma:contentTypeScope="" ma:versionID="763a8e75b94d599aaa05d3172d9602c2">
  <xsd:schema xmlns:xsd="http://www.w3.org/2001/XMLSchema" xmlns:xs="http://www.w3.org/2001/XMLSchema" xmlns:p="http://schemas.microsoft.com/office/2006/metadata/properties" xmlns:ns2="e269f332-699b-429f-9c5d-cabb3517b61c" xmlns:ns3="a3f51eb1-cb43-4a96-9558-668e4029db5e" targetNamespace="http://schemas.microsoft.com/office/2006/metadata/properties" ma:root="true" ma:fieldsID="15f4efb91e96728c7d466571e18e6439" ns2:_="" ns3:_="">
    <xsd:import namespace="e269f332-699b-429f-9c5d-cabb3517b61c"/>
    <xsd:import namespace="a3f51eb1-cb43-4a96-9558-668e4029d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f332-699b-429f-9c5d-cabb3517b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f217fd5-6bb5-4de3-bf71-ef5eb62cb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51eb1-cb43-4a96-9558-668e4029db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14c2444-4142-4f5b-8a09-68b549e2f600}" ma:internalName="TaxCatchAll" ma:showField="CatchAllData" ma:web="a3f51eb1-cb43-4a96-9558-668e4029db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f51eb1-cb43-4a96-9558-668e4029db5e" xsi:nil="true"/>
    <lcf76f155ced4ddcb4097134ff3c332f xmlns="e269f332-699b-429f-9c5d-cabb3517b61c">
      <Terms xmlns="http://schemas.microsoft.com/office/infopath/2007/PartnerControls"/>
    </lcf76f155ced4ddcb4097134ff3c332f>
    <SharedWithUsers xmlns="a3f51eb1-cb43-4a96-9558-668e4029db5e">
      <UserInfo>
        <DisplayName>Upper-Level Content (ULC) Members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D60D2A-65A4-48F9-9328-542BB1BFA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9f332-699b-429f-9c5d-cabb3517b61c"/>
    <ds:schemaRef ds:uri="a3f51eb1-cb43-4a96-9558-668e4029d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57C1AB-C2BF-4446-AECB-681D578552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56919D-3723-464B-9967-427A087CBD6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d39d560-5c7d-4158-98a0-f420f8fdebce"/>
    <ds:schemaRef ds:uri="http://purl.org/dc/terms/"/>
    <ds:schemaRef ds:uri="http://schemas.openxmlformats.org/package/2006/metadata/core-properties"/>
    <ds:schemaRef ds:uri="a6c716b4-9090-4de7-aadc-2aa5f812ad24"/>
    <ds:schemaRef ds:uri="http://www.w3.org/XML/1998/namespace"/>
    <ds:schemaRef ds:uri="http://purl.org/dc/dcmitype/"/>
    <ds:schemaRef ds:uri="a3f51eb1-cb43-4a96-9558-668e4029db5e"/>
    <ds:schemaRef ds:uri="e269f332-699b-429f-9c5d-cabb3517b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Oxford Template 2020-05-05</Template>
  <TotalTime>550</TotalTime>
  <Words>415</Words>
  <Application>Microsoft Office PowerPoint</Application>
  <PresentationFormat>Widescreen</PresentationFormat>
  <Paragraphs>14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Text Content Templates</vt:lpstr>
      <vt:lpstr>Figure-Only Templates</vt:lpstr>
      <vt:lpstr>Chapter 4: Principles from 2D and 3D Art and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</dc:title>
  <dc:creator>Oxford University Press</dc:creator>
  <cp:lastModifiedBy>HOWARD, Grace</cp:lastModifiedBy>
  <cp:revision>20</cp:revision>
  <dcterms:created xsi:type="dcterms:W3CDTF">2021-01-21T20:31:29Z</dcterms:created>
  <dcterms:modified xsi:type="dcterms:W3CDTF">2023-03-15T19:52:30Z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f61502-7731-4690-a118-333634878cc9_Enabled">
    <vt:lpwstr>true</vt:lpwstr>
  </property>
  <property fmtid="{D5CDD505-2E9C-101B-9397-08002B2CF9AE}" pid="3" name="MSIP_Label_89f61502-7731-4690-a118-333634878cc9_SetDate">
    <vt:lpwstr>2020-04-27T21:10:48Z</vt:lpwstr>
  </property>
  <property fmtid="{D5CDD505-2E9C-101B-9397-08002B2CF9AE}" pid="4" name="MSIP_Label_89f61502-7731-4690-a118-333634878cc9_Method">
    <vt:lpwstr>Standard</vt:lpwstr>
  </property>
  <property fmtid="{D5CDD505-2E9C-101B-9397-08002B2CF9AE}" pid="5" name="MSIP_Label_89f61502-7731-4690-a118-333634878cc9_Name">
    <vt:lpwstr>Internal</vt:lpwstr>
  </property>
  <property fmtid="{D5CDD505-2E9C-101B-9397-08002B2CF9AE}" pid="6" name="MSIP_Label_89f61502-7731-4690-a118-333634878cc9_SiteId">
    <vt:lpwstr>91761b62-4c45-43f5-9f0e-be8ad9b551ff</vt:lpwstr>
  </property>
  <property fmtid="{D5CDD505-2E9C-101B-9397-08002B2CF9AE}" pid="7" name="MSIP_Label_89f61502-7731-4690-a118-333634878cc9_ActionId">
    <vt:lpwstr>69912cf1-8f32-4f1f-9ade-00009ae8a75a</vt:lpwstr>
  </property>
  <property fmtid="{D5CDD505-2E9C-101B-9397-08002B2CF9AE}" pid="8" name="MSIP_Label_89f61502-7731-4690-a118-333634878cc9_ContentBits">
    <vt:lpwstr>0</vt:lpwstr>
  </property>
  <property fmtid="{D5CDD505-2E9C-101B-9397-08002B2CF9AE}" pid="9" name="ContentTypeId">
    <vt:lpwstr>0x0101001BA27C0F8513E1438170837C4DB89E39</vt:lpwstr>
  </property>
</Properties>
</file>